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33" r:id="rId2"/>
    <p:sldId id="486" r:id="rId3"/>
    <p:sldId id="505" r:id="rId4"/>
  </p:sldIdLst>
  <p:sldSz cx="9144000" cy="6858000" type="screen4x3"/>
  <p:notesSz cx="7010400" cy="92964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551495" initials="n" lastIdx="19" clrIdx="0"/>
  <p:cmAuthor id="1" name="Marcela.Pacheco" initials="M" lastIdx="2" clrIdx="1"/>
  <p:cmAuthor id="2" name="TRABAJO" initials="T" lastIdx="1" clrIdx="2">
    <p:extLst>
      <p:ext uri="{19B8F6BF-5375-455C-9EA6-DF929625EA0E}">
        <p15:presenceInfo xmlns:p15="http://schemas.microsoft.com/office/powerpoint/2012/main" userId="TRABAJ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7941D"/>
    <a:srgbClr val="C31432"/>
    <a:srgbClr val="0B9444"/>
    <a:srgbClr val="ED1C24"/>
    <a:srgbClr val="662D91"/>
    <a:srgbClr val="0F75BC"/>
    <a:srgbClr val="8CC63F"/>
    <a:srgbClr val="F11C24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Estilo medio 4 - Énfasis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631"/>
    <p:restoredTop sz="94788" autoAdjust="0"/>
  </p:normalViewPr>
  <p:slideViewPr>
    <p:cSldViewPr>
      <p:cViewPr varScale="1">
        <p:scale>
          <a:sx n="128" d="100"/>
          <a:sy n="128" d="100"/>
        </p:scale>
        <p:origin x="100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55CC506A-A08B-457E-9B15-9652F25535B8}" type="datetimeFigureOut">
              <a:rPr lang="es-CL" smtClean="0"/>
              <a:t>06-04-20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2" y="8829675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9" y="8829675"/>
            <a:ext cx="3038475" cy="465138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53FCDA2F-2C84-4624-AD03-6A2E39753CE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64192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200"/>
            </a:lvl1pPr>
          </a:lstStyle>
          <a:p>
            <a:fld id="{B2550DA8-E65E-4880-AA62-E176DD53A28D}" type="datetimeFigureOut">
              <a:rPr lang="es-CL" smtClean="0"/>
              <a:t>06-04-20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3" rIns="93166" bIns="46583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66" tIns="46583" rIns="93166" bIns="46583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200"/>
            </a:lvl1pPr>
          </a:lstStyle>
          <a:p>
            <a:fld id="{1F17FD59-B7C8-4493-8E3E-430A4700081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2849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4826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6569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02977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262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98990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075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4682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467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8150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7806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3235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0821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58ED4-A2C4-4ED7-BC33-6057A2463A17}" type="datetimeFigureOut">
              <a:rPr lang="es-CL" smtClean="0"/>
              <a:pPr/>
              <a:t>06-04-20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D3940-B21D-492C-B3E5-0897152A476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445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2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32"/>
          <a:stretch/>
        </p:blipFill>
        <p:spPr>
          <a:xfrm>
            <a:off x="-36512" y="0"/>
            <a:ext cx="9182494" cy="6670800"/>
          </a:xfrm>
          <a:prstGeom prst="rect">
            <a:avLst/>
          </a:prstGeom>
        </p:spPr>
      </p:pic>
      <p:sp>
        <p:nvSpPr>
          <p:cNvPr id="10" name="9 Rectángulo redondeado"/>
          <p:cNvSpPr/>
          <p:nvPr/>
        </p:nvSpPr>
        <p:spPr>
          <a:xfrm>
            <a:off x="329061" y="4509120"/>
            <a:ext cx="8419403" cy="1817992"/>
          </a:xfrm>
          <a:prstGeom prst="roundRect">
            <a:avLst/>
          </a:prstGeom>
          <a:solidFill>
            <a:schemeClr val="bg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2565"/>
            <a:ext cx="9144000" cy="182819"/>
          </a:xfrm>
          <a:prstGeom prst="rect">
            <a:avLst/>
          </a:prstGeom>
        </p:spPr>
      </p:pic>
      <p:sp>
        <p:nvSpPr>
          <p:cNvPr id="11" name="1 Título">
            <a:extLst>
              <a:ext uri="{FF2B5EF4-FFF2-40B4-BE49-F238E27FC236}">
                <a16:creationId xmlns:a16="http://schemas.microsoft.com/office/drawing/2014/main" id="{0BF380CC-06AC-9B40-B53F-9E2CE7BD55DA}"/>
              </a:ext>
            </a:extLst>
          </p:cNvPr>
          <p:cNvSpPr txBox="1">
            <a:spLocks/>
          </p:cNvSpPr>
          <p:nvPr/>
        </p:nvSpPr>
        <p:spPr>
          <a:xfrm>
            <a:off x="3707904" y="4813503"/>
            <a:ext cx="4824536" cy="1230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4000" dirty="0">
                <a:solidFill>
                  <a:srgbClr val="002060"/>
                </a:solidFill>
                <a:latin typeface="Gill Sans MT" panose="020B0502020104020203" pitchFamily="34" charset="0"/>
              </a:rPr>
              <a:t>Título</a:t>
            </a:r>
          </a:p>
        </p:txBody>
      </p:sp>
      <p:pic>
        <p:nvPicPr>
          <p:cNvPr id="7" name="Imagen 6" descr="Imagen que contiene reloj, señal&#10;&#10;Descripción generada automáticamente">
            <a:extLst>
              <a:ext uri="{FF2B5EF4-FFF2-40B4-BE49-F238E27FC236}">
                <a16:creationId xmlns:a16="http://schemas.microsoft.com/office/drawing/2014/main" id="{D87B0F6D-64E2-FF43-8BEF-F4547EF2BF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53373"/>
            <a:ext cx="2937360" cy="123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5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02565"/>
            <a:ext cx="9144000" cy="182819"/>
          </a:xfrm>
          <a:prstGeom prst="rect">
            <a:avLst/>
          </a:prstGeom>
        </p:spPr>
      </p:pic>
      <p:pic>
        <p:nvPicPr>
          <p:cNvPr id="9" name="Imagen 8" descr="Imagen que contiene reloj, señal&#10;&#10;Descripción generada automáticamente">
            <a:extLst>
              <a:ext uri="{FF2B5EF4-FFF2-40B4-BE49-F238E27FC236}">
                <a16:creationId xmlns:a16="http://schemas.microsoft.com/office/drawing/2014/main" id="{23F54714-18F4-C54F-AF38-67732ED69F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60648"/>
            <a:ext cx="1719109" cy="720080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45F3B588-98F5-6F4C-ABA7-950394812C23}"/>
              </a:ext>
            </a:extLst>
          </p:cNvPr>
          <p:cNvCxnSpPr>
            <a:cxnSpLocks/>
          </p:cNvCxnSpPr>
          <p:nvPr/>
        </p:nvCxnSpPr>
        <p:spPr>
          <a:xfrm>
            <a:off x="279415" y="947665"/>
            <a:ext cx="6768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 Título">
            <a:extLst>
              <a:ext uri="{FF2B5EF4-FFF2-40B4-BE49-F238E27FC236}">
                <a16:creationId xmlns:a16="http://schemas.microsoft.com/office/drawing/2014/main" id="{22CEAF5C-F916-6D4D-8BA1-0126E341DF75}"/>
              </a:ext>
            </a:extLst>
          </p:cNvPr>
          <p:cNvSpPr txBox="1">
            <a:spLocks/>
          </p:cNvSpPr>
          <p:nvPr/>
        </p:nvSpPr>
        <p:spPr>
          <a:xfrm>
            <a:off x="279414" y="443619"/>
            <a:ext cx="6768751" cy="5040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L" sz="2400" dirty="0">
                <a:solidFill>
                  <a:srgbClr val="002060"/>
                </a:solidFill>
                <a:latin typeface="Gill Sans MT" panose="020B0502020104020203" pitchFamily="34" charset="0"/>
              </a:rPr>
              <a:t>Título</a:t>
            </a:r>
          </a:p>
        </p:txBody>
      </p:sp>
    </p:spTree>
    <p:extLst>
      <p:ext uri="{BB962C8B-B14F-4D97-AF65-F5344CB8AC3E}">
        <p14:creationId xmlns:p14="http://schemas.microsoft.com/office/powerpoint/2010/main" val="88808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0317" y="6593537"/>
            <a:ext cx="9201129" cy="291847"/>
          </a:xfrm>
          <a:prstGeom prst="rect">
            <a:avLst/>
          </a:prstGeom>
        </p:spPr>
      </p:pic>
      <p:sp>
        <p:nvSpPr>
          <p:cNvPr id="12" name="1 Título"/>
          <p:cNvSpPr txBox="1">
            <a:spLocks/>
          </p:cNvSpPr>
          <p:nvPr/>
        </p:nvSpPr>
        <p:spPr>
          <a:xfrm>
            <a:off x="200591" y="5157192"/>
            <a:ext cx="3362832" cy="1259617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just">
              <a:spcBef>
                <a:spcPct val="0"/>
              </a:spcBef>
              <a:defRPr/>
            </a:pPr>
            <a:endParaRPr kumimoji="0" lang="es-ES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n 5" descr="Imagen que contiene reloj, señal&#10;&#10;Descripción generada automáticamente">
            <a:extLst>
              <a:ext uri="{FF2B5EF4-FFF2-40B4-BE49-F238E27FC236}">
                <a16:creationId xmlns:a16="http://schemas.microsoft.com/office/drawing/2014/main" id="{E831C7BD-ACA5-BD47-AA53-C7EB31CB3B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286" y="2585938"/>
            <a:ext cx="4025428" cy="168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675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  <a:ln>
          <a:noFill/>
        </a:ln>
      </a:spPr>
      <a:bodyPr rtlCol="0" anchor="ctr"/>
      <a:lstStyle>
        <a:defPPr algn="ctr">
          <a:defRPr sz="3200" b="1" dirty="0" smtClean="0">
            <a:latin typeface="Aharoni" panose="02010803020104030203" pitchFamily="2" charset="-79"/>
            <a:cs typeface="Aharoni" panose="02010803020104030203" pitchFamily="2" charset="-79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5009</TotalTime>
  <Words>2</Words>
  <Application>Microsoft Macintosh PowerPoint</Application>
  <PresentationFormat>Presentación en pantalla (4:3)</PresentationFormat>
  <Paragraphs>2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Gill Sans MT</vt:lpstr>
      <vt:lpstr>Tema de Office</vt:lpstr>
      <vt:lpstr>Presentación de PowerPoint</vt:lpstr>
      <vt:lpstr>Presentación de PowerPoint</vt:lpstr>
      <vt:lpstr>Presentación de PowerPoint</vt:lpstr>
    </vt:vector>
  </TitlesOfParts>
  <Company>Fundación Belén Educa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Tania Ogaz</dc:creator>
  <cp:lastModifiedBy>Diseño Red Colegios Belén Educa</cp:lastModifiedBy>
  <cp:revision>810</cp:revision>
  <cp:lastPrinted>2019-06-07T18:19:19Z</cp:lastPrinted>
  <dcterms:created xsi:type="dcterms:W3CDTF">2017-05-04T12:44:11Z</dcterms:created>
  <dcterms:modified xsi:type="dcterms:W3CDTF">2020-04-06T14:22:40Z</dcterms:modified>
</cp:coreProperties>
</file>