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2" r:id="rId2"/>
    <p:sldId id="289" r:id="rId3"/>
    <p:sldId id="290" r:id="rId4"/>
    <p:sldId id="291" r:id="rId5"/>
    <p:sldId id="279" r:id="rId6"/>
    <p:sldId id="276" r:id="rId7"/>
    <p:sldId id="274" r:id="rId8"/>
    <p:sldId id="273" r:id="rId9"/>
    <p:sldId id="278" r:id="rId10"/>
    <p:sldId id="288" r:id="rId11"/>
    <p:sldId id="294" r:id="rId12"/>
    <p:sldId id="286" r:id="rId13"/>
    <p:sldId id="284" r:id="rId14"/>
    <p:sldId id="293" r:id="rId15"/>
  </p:sldIdLst>
  <p:sldSz cx="9144000" cy="6858000" type="screen4x3"/>
  <p:notesSz cx="6797675" cy="992663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6A1B9-6E1A-42AF-939A-397E0F64B4D0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A17F6E0-1F81-477B-A507-4839D92AB3B0}">
      <dgm:prSet phldrT="[Texto]" custT="1"/>
      <dgm:spPr/>
      <dgm:t>
        <a:bodyPr/>
        <a:lstStyle/>
        <a:p>
          <a:pPr algn="ctr"/>
          <a:r>
            <a:rPr lang="es-PE" sz="140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Contacto inicial con las empresas</a:t>
          </a:r>
          <a:r>
            <a:rPr lang="es-PE" sz="100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00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5BE17B18-87C4-4CCA-B811-1B6A07646DDB}" type="parTrans" cxnId="{1506E017-A832-4339-9BAF-802282B4142D}">
      <dgm:prSet/>
      <dgm:spPr/>
      <dgm:t>
        <a:bodyPr/>
        <a:lstStyle/>
        <a:p>
          <a:endParaRPr lang="es-ES"/>
        </a:p>
      </dgm:t>
    </dgm:pt>
    <dgm:pt modelId="{2DFF9B77-5296-446C-9C6E-6F5D5A25747B}" type="sibTrans" cxnId="{1506E017-A832-4339-9BAF-802282B4142D}">
      <dgm:prSet/>
      <dgm:spPr/>
      <dgm:t>
        <a:bodyPr/>
        <a:lstStyle/>
        <a:p>
          <a:endParaRPr lang="es-ES"/>
        </a:p>
      </dgm:t>
    </dgm:pt>
    <dgm:pt modelId="{F0992D59-9B53-4D1F-B012-135CC08AA537}">
      <dgm:prSet phldrT="[Texto]" custT="1"/>
      <dgm:spPr/>
      <dgm:t>
        <a:bodyPr/>
        <a:lstStyle/>
        <a:p>
          <a:r>
            <a:rPr lang="es-PE" sz="140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Inducción del Programa a los tutores y alumnos</a:t>
          </a:r>
          <a:r>
            <a:rPr lang="es-PE" sz="100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00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9C2F91A1-31D2-4B46-B96F-85EC7987BF8C}" type="parTrans" cxnId="{24756BB7-CA0B-4FB2-836E-377ECE9A112D}">
      <dgm:prSet/>
      <dgm:spPr/>
      <dgm:t>
        <a:bodyPr/>
        <a:lstStyle/>
        <a:p>
          <a:endParaRPr lang="es-ES"/>
        </a:p>
      </dgm:t>
    </dgm:pt>
    <dgm:pt modelId="{1494D166-ED2A-4B03-87CC-6E29DCEAE288}" type="sibTrans" cxnId="{24756BB7-CA0B-4FB2-836E-377ECE9A112D}">
      <dgm:prSet/>
      <dgm:spPr/>
      <dgm:t>
        <a:bodyPr/>
        <a:lstStyle/>
        <a:p>
          <a:endParaRPr lang="es-ES"/>
        </a:p>
      </dgm:t>
    </dgm:pt>
    <dgm:pt modelId="{D601BAAA-52A8-41FF-9E21-021267275D7B}">
      <dgm:prSet phldrT="[Texto]" custT="1"/>
      <dgm:spPr/>
      <dgm:t>
        <a:bodyPr/>
        <a:lstStyle/>
        <a:p>
          <a:r>
            <a:rPr lang="es-PE" sz="1600" b="1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Ceremonia de inicio</a:t>
          </a:r>
          <a:r>
            <a:rPr lang="es-PE" sz="1400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400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7BA816B5-0131-44DB-99FC-F298D08CDFB3}" type="parTrans" cxnId="{E4146650-5898-4874-B9F6-AA0F65CBA74F}">
      <dgm:prSet/>
      <dgm:spPr/>
      <dgm:t>
        <a:bodyPr/>
        <a:lstStyle/>
        <a:p>
          <a:endParaRPr lang="es-ES"/>
        </a:p>
      </dgm:t>
    </dgm:pt>
    <dgm:pt modelId="{272B77C2-5EBC-4BF1-BABC-A559E824D82B}" type="sibTrans" cxnId="{E4146650-5898-4874-B9F6-AA0F65CBA74F}">
      <dgm:prSet/>
      <dgm:spPr/>
      <dgm:t>
        <a:bodyPr/>
        <a:lstStyle/>
        <a:p>
          <a:endParaRPr lang="es-ES"/>
        </a:p>
      </dgm:t>
    </dgm:pt>
    <dgm:pt modelId="{F283E3C6-EA55-48A0-A332-F8D7E2C5B50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E" sz="1600" b="1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Seis encuentros mensuales entre tutor y tutorado.</a:t>
          </a:r>
          <a:endParaRPr lang="es-ES" sz="1600" b="1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54055951-B02E-461F-BC54-9CE41AA4AE3C}" type="parTrans" cxnId="{8F6EDDAD-D519-4C48-898C-5FD0922F00B5}">
      <dgm:prSet/>
      <dgm:spPr/>
      <dgm:t>
        <a:bodyPr/>
        <a:lstStyle/>
        <a:p>
          <a:endParaRPr lang="es-ES"/>
        </a:p>
      </dgm:t>
    </dgm:pt>
    <dgm:pt modelId="{C6AB66B8-91AE-4AC8-AF73-A5A50877D102}" type="sibTrans" cxnId="{8F6EDDAD-D519-4C48-898C-5FD0922F00B5}">
      <dgm:prSet/>
      <dgm:spPr/>
      <dgm:t>
        <a:bodyPr/>
        <a:lstStyle/>
        <a:p>
          <a:endParaRPr lang="es-ES"/>
        </a:p>
      </dgm:t>
    </dgm:pt>
    <dgm:pt modelId="{C98A8D06-1022-4A3C-B974-321633902C5C}">
      <dgm:prSet phldrT="[Texto]" custT="1"/>
      <dgm:spPr/>
      <dgm:t>
        <a:bodyPr/>
        <a:lstStyle/>
        <a:p>
          <a:r>
            <a:rPr lang="es-PE" sz="1600" b="1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Ceremonia de cierre.</a:t>
          </a:r>
          <a:endParaRPr lang="es-ES" sz="1400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BF4F6A0D-9966-4827-95FA-B37F21235D88}" type="parTrans" cxnId="{0384A2D9-0959-4674-843D-F9C7AB38414D}">
      <dgm:prSet/>
      <dgm:spPr/>
      <dgm:t>
        <a:bodyPr/>
        <a:lstStyle/>
        <a:p>
          <a:endParaRPr lang="es-ES"/>
        </a:p>
      </dgm:t>
    </dgm:pt>
    <dgm:pt modelId="{DE5FE533-6AEE-430B-9976-0777D71290A1}" type="sibTrans" cxnId="{0384A2D9-0959-4674-843D-F9C7AB38414D}">
      <dgm:prSet/>
      <dgm:spPr/>
      <dgm:t>
        <a:bodyPr/>
        <a:lstStyle/>
        <a:p>
          <a:endParaRPr lang="es-ES"/>
        </a:p>
      </dgm:t>
    </dgm:pt>
    <dgm:pt modelId="{F2A973C0-02F3-475F-BF8B-C50E9FD319A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es-PE" sz="1800" b="1" dirty="0" smtClean="0"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rPr>
            <a:t>Evaluación final.</a:t>
          </a:r>
          <a:endParaRPr lang="es-ES" sz="1800" b="1" dirty="0">
            <a:solidFill>
              <a:schemeClr val="bg1"/>
            </a:solidFill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5FD0C79-E95B-48BC-AF28-4D75CF206B5A}" type="parTrans" cxnId="{F02B7593-037A-44EA-924A-13BBA972F079}">
      <dgm:prSet/>
      <dgm:spPr/>
      <dgm:t>
        <a:bodyPr/>
        <a:lstStyle/>
        <a:p>
          <a:endParaRPr lang="es-ES"/>
        </a:p>
      </dgm:t>
    </dgm:pt>
    <dgm:pt modelId="{58046EE3-46F4-46AF-96FE-2D80B9BE823C}" type="sibTrans" cxnId="{F02B7593-037A-44EA-924A-13BBA972F079}">
      <dgm:prSet/>
      <dgm:spPr/>
      <dgm:t>
        <a:bodyPr/>
        <a:lstStyle/>
        <a:p>
          <a:endParaRPr lang="es-ES"/>
        </a:p>
      </dgm:t>
    </dgm:pt>
    <dgm:pt modelId="{1DE4510D-CB73-4552-9F02-6B8B8962B5DD}" type="pres">
      <dgm:prSet presAssocID="{F4C6A1B9-6E1A-42AF-939A-397E0F64B4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D05492C-3CDE-473E-8399-78AB4BA5E36B}" type="pres">
      <dgm:prSet presAssocID="{F4C6A1B9-6E1A-42AF-939A-397E0F64B4D0}" presName="Name1" presStyleCnt="0"/>
      <dgm:spPr/>
      <dgm:t>
        <a:bodyPr/>
        <a:lstStyle/>
        <a:p>
          <a:endParaRPr lang="es-ES"/>
        </a:p>
      </dgm:t>
    </dgm:pt>
    <dgm:pt modelId="{420C4155-E3DF-4E71-8FAA-B75D6E3792BD}" type="pres">
      <dgm:prSet presAssocID="{F4C6A1B9-6E1A-42AF-939A-397E0F64B4D0}" presName="cycle" presStyleCnt="0"/>
      <dgm:spPr/>
      <dgm:t>
        <a:bodyPr/>
        <a:lstStyle/>
        <a:p>
          <a:endParaRPr lang="es-ES"/>
        </a:p>
      </dgm:t>
    </dgm:pt>
    <dgm:pt modelId="{EA448C5D-60AB-406A-B5A2-A439CF9E712F}" type="pres">
      <dgm:prSet presAssocID="{F4C6A1B9-6E1A-42AF-939A-397E0F64B4D0}" presName="srcNode" presStyleLbl="node1" presStyleIdx="0" presStyleCnt="6"/>
      <dgm:spPr/>
      <dgm:t>
        <a:bodyPr/>
        <a:lstStyle/>
        <a:p>
          <a:endParaRPr lang="es-ES"/>
        </a:p>
      </dgm:t>
    </dgm:pt>
    <dgm:pt modelId="{2DF6792F-A0B3-48BF-86A4-176E35748020}" type="pres">
      <dgm:prSet presAssocID="{F4C6A1B9-6E1A-42AF-939A-397E0F64B4D0}" presName="conn" presStyleLbl="parChTrans1D2" presStyleIdx="0" presStyleCnt="1"/>
      <dgm:spPr/>
      <dgm:t>
        <a:bodyPr/>
        <a:lstStyle/>
        <a:p>
          <a:endParaRPr lang="es-ES"/>
        </a:p>
      </dgm:t>
    </dgm:pt>
    <dgm:pt modelId="{1C980742-0E29-4076-B3BA-5FB8522615A3}" type="pres">
      <dgm:prSet presAssocID="{F4C6A1B9-6E1A-42AF-939A-397E0F64B4D0}" presName="extraNode" presStyleLbl="node1" presStyleIdx="0" presStyleCnt="6"/>
      <dgm:spPr/>
      <dgm:t>
        <a:bodyPr/>
        <a:lstStyle/>
        <a:p>
          <a:endParaRPr lang="es-ES"/>
        </a:p>
      </dgm:t>
    </dgm:pt>
    <dgm:pt modelId="{7973E43B-4267-4D51-BA58-A15678500B8D}" type="pres">
      <dgm:prSet presAssocID="{F4C6A1B9-6E1A-42AF-939A-397E0F64B4D0}" presName="dstNode" presStyleLbl="node1" presStyleIdx="0" presStyleCnt="6"/>
      <dgm:spPr/>
      <dgm:t>
        <a:bodyPr/>
        <a:lstStyle/>
        <a:p>
          <a:endParaRPr lang="es-ES"/>
        </a:p>
      </dgm:t>
    </dgm:pt>
    <dgm:pt modelId="{B6284D4E-8320-4913-8A64-1CB5A3A84E84}" type="pres">
      <dgm:prSet presAssocID="{2A17F6E0-1F81-477B-A507-4839D92AB3B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C5085A-C158-4828-B8AE-664CD3CF062B}" type="pres">
      <dgm:prSet presAssocID="{2A17F6E0-1F81-477B-A507-4839D92AB3B0}" presName="accent_1" presStyleCnt="0"/>
      <dgm:spPr/>
      <dgm:t>
        <a:bodyPr/>
        <a:lstStyle/>
        <a:p>
          <a:endParaRPr lang="es-ES"/>
        </a:p>
      </dgm:t>
    </dgm:pt>
    <dgm:pt modelId="{57F52A4E-3F9C-437A-BC33-2B907945F54A}" type="pres">
      <dgm:prSet presAssocID="{2A17F6E0-1F81-477B-A507-4839D92AB3B0}" presName="accentRepeatNode" presStyleLbl="solidFgAcc1" presStyleIdx="0" presStyleCnt="6"/>
      <dgm:spPr/>
      <dgm:t>
        <a:bodyPr/>
        <a:lstStyle/>
        <a:p>
          <a:endParaRPr lang="es-ES"/>
        </a:p>
      </dgm:t>
    </dgm:pt>
    <dgm:pt modelId="{6F91AFCE-BC95-4C4B-AB01-ECD0EF7ED664}" type="pres">
      <dgm:prSet presAssocID="{F0992D59-9B53-4D1F-B012-135CC08AA53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122B2D-DA6F-4143-9495-FB27869522E0}" type="pres">
      <dgm:prSet presAssocID="{F0992D59-9B53-4D1F-B012-135CC08AA537}" presName="accent_2" presStyleCnt="0"/>
      <dgm:spPr/>
      <dgm:t>
        <a:bodyPr/>
        <a:lstStyle/>
        <a:p>
          <a:endParaRPr lang="es-ES"/>
        </a:p>
      </dgm:t>
    </dgm:pt>
    <dgm:pt modelId="{F084F4AF-82FB-4659-ACDA-77CE0C4E9EDF}" type="pres">
      <dgm:prSet presAssocID="{F0992D59-9B53-4D1F-B012-135CC08AA537}" presName="accentRepeatNode" presStyleLbl="solidFgAcc1" presStyleIdx="1" presStyleCnt="6"/>
      <dgm:spPr/>
      <dgm:t>
        <a:bodyPr/>
        <a:lstStyle/>
        <a:p>
          <a:endParaRPr lang="es-ES"/>
        </a:p>
      </dgm:t>
    </dgm:pt>
    <dgm:pt modelId="{3192CF10-20CF-4616-82A0-280C9E1963F8}" type="pres">
      <dgm:prSet presAssocID="{D601BAAA-52A8-41FF-9E21-021267275D7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76DA42-1CA1-426A-8677-78E9DB136FE6}" type="pres">
      <dgm:prSet presAssocID="{D601BAAA-52A8-41FF-9E21-021267275D7B}" presName="accent_3" presStyleCnt="0"/>
      <dgm:spPr/>
      <dgm:t>
        <a:bodyPr/>
        <a:lstStyle/>
        <a:p>
          <a:endParaRPr lang="es-ES"/>
        </a:p>
      </dgm:t>
    </dgm:pt>
    <dgm:pt modelId="{6EEF2A51-B3E0-4748-9DCF-623A2658C77C}" type="pres">
      <dgm:prSet presAssocID="{D601BAAA-52A8-41FF-9E21-021267275D7B}" presName="accentRepeatNode" presStyleLbl="solidFgAcc1" presStyleIdx="2" presStyleCnt="6"/>
      <dgm:spPr/>
      <dgm:t>
        <a:bodyPr/>
        <a:lstStyle/>
        <a:p>
          <a:endParaRPr lang="es-ES"/>
        </a:p>
      </dgm:t>
    </dgm:pt>
    <dgm:pt modelId="{17FE5857-0152-4CE6-AE97-33004CC2F83D}" type="pres">
      <dgm:prSet presAssocID="{F283E3C6-EA55-48A0-A332-F8D7E2C5B50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4C26CA-9823-4B76-B24C-ADC56CA8636A}" type="pres">
      <dgm:prSet presAssocID="{F283E3C6-EA55-48A0-A332-F8D7E2C5B500}" presName="accent_4" presStyleCnt="0"/>
      <dgm:spPr/>
      <dgm:t>
        <a:bodyPr/>
        <a:lstStyle/>
        <a:p>
          <a:endParaRPr lang="es-ES"/>
        </a:p>
      </dgm:t>
    </dgm:pt>
    <dgm:pt modelId="{2A4BB9D5-0D83-42A2-AF84-CC99DEBAC3F1}" type="pres">
      <dgm:prSet presAssocID="{F283E3C6-EA55-48A0-A332-F8D7E2C5B500}" presName="accentRepeatNode" presStyleLbl="solidFgAcc1" presStyleIdx="3" presStyleCnt="6"/>
      <dgm:spPr/>
      <dgm:t>
        <a:bodyPr/>
        <a:lstStyle/>
        <a:p>
          <a:endParaRPr lang="es-ES"/>
        </a:p>
      </dgm:t>
    </dgm:pt>
    <dgm:pt modelId="{B6934F55-B16D-4E25-860A-CD5FAFF1B61B}" type="pres">
      <dgm:prSet presAssocID="{C98A8D06-1022-4A3C-B974-321633902C5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95E93C-A5D8-4F82-A25F-62270FBC5AF8}" type="pres">
      <dgm:prSet presAssocID="{C98A8D06-1022-4A3C-B974-321633902C5C}" presName="accent_5" presStyleCnt="0"/>
      <dgm:spPr/>
    </dgm:pt>
    <dgm:pt modelId="{9262BAD8-F926-409A-A86E-924F20CEF980}" type="pres">
      <dgm:prSet presAssocID="{C98A8D06-1022-4A3C-B974-321633902C5C}" presName="accentRepeatNode" presStyleLbl="solidFgAcc1" presStyleIdx="4" presStyleCnt="6"/>
      <dgm:spPr/>
      <dgm:t>
        <a:bodyPr/>
        <a:lstStyle/>
        <a:p>
          <a:endParaRPr lang="es-ES"/>
        </a:p>
      </dgm:t>
    </dgm:pt>
    <dgm:pt modelId="{20361279-A621-4076-9422-F1099F79FE50}" type="pres">
      <dgm:prSet presAssocID="{F2A973C0-02F3-475F-BF8B-C50E9FD319A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324FE6-3169-4F2B-B4A0-6B4A30B4DE7F}" type="pres">
      <dgm:prSet presAssocID="{F2A973C0-02F3-475F-BF8B-C50E9FD319A6}" presName="accent_6" presStyleCnt="0"/>
      <dgm:spPr/>
    </dgm:pt>
    <dgm:pt modelId="{88CB146D-8D63-454C-9826-45701B5E3C89}" type="pres">
      <dgm:prSet presAssocID="{F2A973C0-02F3-475F-BF8B-C50E9FD319A6}" presName="accentRepeatNode" presStyleLbl="solidFgAcc1" presStyleIdx="5" presStyleCnt="6"/>
      <dgm:spPr/>
      <dgm:t>
        <a:bodyPr/>
        <a:lstStyle/>
        <a:p>
          <a:endParaRPr lang="es-ES"/>
        </a:p>
      </dgm:t>
    </dgm:pt>
  </dgm:ptLst>
  <dgm:cxnLst>
    <dgm:cxn modelId="{1E88048C-6EA5-4F98-AAA6-5013984DD5AF}" type="presOf" srcId="{2A17F6E0-1F81-477B-A507-4839D92AB3B0}" destId="{B6284D4E-8320-4913-8A64-1CB5A3A84E84}" srcOrd="0" destOrd="0" presId="urn:microsoft.com/office/officeart/2008/layout/VerticalCurvedList"/>
    <dgm:cxn modelId="{BB6FAFF9-D878-4078-BBE6-42BF82643633}" type="presOf" srcId="{F283E3C6-EA55-48A0-A332-F8D7E2C5B500}" destId="{17FE5857-0152-4CE6-AE97-33004CC2F83D}" srcOrd="0" destOrd="0" presId="urn:microsoft.com/office/officeart/2008/layout/VerticalCurvedList"/>
    <dgm:cxn modelId="{0384A2D9-0959-4674-843D-F9C7AB38414D}" srcId="{F4C6A1B9-6E1A-42AF-939A-397E0F64B4D0}" destId="{C98A8D06-1022-4A3C-B974-321633902C5C}" srcOrd="4" destOrd="0" parTransId="{BF4F6A0D-9966-4827-95FA-B37F21235D88}" sibTransId="{DE5FE533-6AEE-430B-9976-0777D71290A1}"/>
    <dgm:cxn modelId="{F02B7593-037A-44EA-924A-13BBA972F079}" srcId="{F4C6A1B9-6E1A-42AF-939A-397E0F64B4D0}" destId="{F2A973C0-02F3-475F-BF8B-C50E9FD319A6}" srcOrd="5" destOrd="0" parTransId="{25FD0C79-E95B-48BC-AF28-4D75CF206B5A}" sibTransId="{58046EE3-46F4-46AF-96FE-2D80B9BE823C}"/>
    <dgm:cxn modelId="{8F6EDDAD-D519-4C48-898C-5FD0922F00B5}" srcId="{F4C6A1B9-6E1A-42AF-939A-397E0F64B4D0}" destId="{F283E3C6-EA55-48A0-A332-F8D7E2C5B500}" srcOrd="3" destOrd="0" parTransId="{54055951-B02E-461F-BC54-9CE41AA4AE3C}" sibTransId="{C6AB66B8-91AE-4AC8-AF73-A5A50877D102}"/>
    <dgm:cxn modelId="{24B1B0A3-F4A9-45FC-B47B-7443106F17C8}" type="presOf" srcId="{C98A8D06-1022-4A3C-B974-321633902C5C}" destId="{B6934F55-B16D-4E25-860A-CD5FAFF1B61B}" srcOrd="0" destOrd="0" presId="urn:microsoft.com/office/officeart/2008/layout/VerticalCurvedList"/>
    <dgm:cxn modelId="{9105B816-BE2E-471D-89E3-F31580E21BE7}" type="presOf" srcId="{D601BAAA-52A8-41FF-9E21-021267275D7B}" destId="{3192CF10-20CF-4616-82A0-280C9E1963F8}" srcOrd="0" destOrd="0" presId="urn:microsoft.com/office/officeart/2008/layout/VerticalCurvedList"/>
    <dgm:cxn modelId="{24756BB7-CA0B-4FB2-836E-377ECE9A112D}" srcId="{F4C6A1B9-6E1A-42AF-939A-397E0F64B4D0}" destId="{F0992D59-9B53-4D1F-B012-135CC08AA537}" srcOrd="1" destOrd="0" parTransId="{9C2F91A1-31D2-4B46-B96F-85EC7987BF8C}" sibTransId="{1494D166-ED2A-4B03-87CC-6E29DCEAE288}"/>
    <dgm:cxn modelId="{E4146650-5898-4874-B9F6-AA0F65CBA74F}" srcId="{F4C6A1B9-6E1A-42AF-939A-397E0F64B4D0}" destId="{D601BAAA-52A8-41FF-9E21-021267275D7B}" srcOrd="2" destOrd="0" parTransId="{7BA816B5-0131-44DB-99FC-F298D08CDFB3}" sibTransId="{272B77C2-5EBC-4BF1-BABC-A559E824D82B}"/>
    <dgm:cxn modelId="{0C938B70-1F21-44E3-9CFD-203F72B837E2}" type="presOf" srcId="{F4C6A1B9-6E1A-42AF-939A-397E0F64B4D0}" destId="{1DE4510D-CB73-4552-9F02-6B8B8962B5DD}" srcOrd="0" destOrd="0" presId="urn:microsoft.com/office/officeart/2008/layout/VerticalCurvedList"/>
    <dgm:cxn modelId="{A79FC2D4-7D9F-4B97-96AA-384C08AC5D8A}" type="presOf" srcId="{F0992D59-9B53-4D1F-B012-135CC08AA537}" destId="{6F91AFCE-BC95-4C4B-AB01-ECD0EF7ED664}" srcOrd="0" destOrd="0" presId="urn:microsoft.com/office/officeart/2008/layout/VerticalCurvedList"/>
    <dgm:cxn modelId="{B5D9E54E-CE54-45C0-A01F-29891AEA8AD7}" type="presOf" srcId="{2DFF9B77-5296-446C-9C6E-6F5D5A25747B}" destId="{2DF6792F-A0B3-48BF-86A4-176E35748020}" srcOrd="0" destOrd="0" presId="urn:microsoft.com/office/officeart/2008/layout/VerticalCurvedList"/>
    <dgm:cxn modelId="{1506E017-A832-4339-9BAF-802282B4142D}" srcId="{F4C6A1B9-6E1A-42AF-939A-397E0F64B4D0}" destId="{2A17F6E0-1F81-477B-A507-4839D92AB3B0}" srcOrd="0" destOrd="0" parTransId="{5BE17B18-87C4-4CCA-B811-1B6A07646DDB}" sibTransId="{2DFF9B77-5296-446C-9C6E-6F5D5A25747B}"/>
    <dgm:cxn modelId="{55EA3009-BBA6-4E13-9257-03559068D9C4}" type="presOf" srcId="{F2A973C0-02F3-475F-BF8B-C50E9FD319A6}" destId="{20361279-A621-4076-9422-F1099F79FE50}" srcOrd="0" destOrd="0" presId="urn:microsoft.com/office/officeart/2008/layout/VerticalCurvedList"/>
    <dgm:cxn modelId="{F4477B30-D8DC-4DDB-9469-977EC24E0C22}" type="presParOf" srcId="{1DE4510D-CB73-4552-9F02-6B8B8962B5DD}" destId="{ED05492C-3CDE-473E-8399-78AB4BA5E36B}" srcOrd="0" destOrd="0" presId="urn:microsoft.com/office/officeart/2008/layout/VerticalCurvedList"/>
    <dgm:cxn modelId="{2DACE841-9CD7-4306-A7C7-D9ABE41F4B78}" type="presParOf" srcId="{ED05492C-3CDE-473E-8399-78AB4BA5E36B}" destId="{420C4155-E3DF-4E71-8FAA-B75D6E3792BD}" srcOrd="0" destOrd="0" presId="urn:microsoft.com/office/officeart/2008/layout/VerticalCurvedList"/>
    <dgm:cxn modelId="{98E132A9-70A2-4237-88F5-19650277429B}" type="presParOf" srcId="{420C4155-E3DF-4E71-8FAA-B75D6E3792BD}" destId="{EA448C5D-60AB-406A-B5A2-A439CF9E712F}" srcOrd="0" destOrd="0" presId="urn:microsoft.com/office/officeart/2008/layout/VerticalCurvedList"/>
    <dgm:cxn modelId="{E25AA3FA-5DFC-4B0D-B2AE-655243C57914}" type="presParOf" srcId="{420C4155-E3DF-4E71-8FAA-B75D6E3792BD}" destId="{2DF6792F-A0B3-48BF-86A4-176E35748020}" srcOrd="1" destOrd="0" presId="urn:microsoft.com/office/officeart/2008/layout/VerticalCurvedList"/>
    <dgm:cxn modelId="{D28DCE18-C2DD-401E-8C0A-BFE6C558BA2B}" type="presParOf" srcId="{420C4155-E3DF-4E71-8FAA-B75D6E3792BD}" destId="{1C980742-0E29-4076-B3BA-5FB8522615A3}" srcOrd="2" destOrd="0" presId="urn:microsoft.com/office/officeart/2008/layout/VerticalCurvedList"/>
    <dgm:cxn modelId="{0F1A307D-6B46-463F-86DA-151756FA042F}" type="presParOf" srcId="{420C4155-E3DF-4E71-8FAA-B75D6E3792BD}" destId="{7973E43B-4267-4D51-BA58-A15678500B8D}" srcOrd="3" destOrd="0" presId="urn:microsoft.com/office/officeart/2008/layout/VerticalCurvedList"/>
    <dgm:cxn modelId="{AE319C0B-1458-41A3-B330-750C42C758E7}" type="presParOf" srcId="{ED05492C-3CDE-473E-8399-78AB4BA5E36B}" destId="{B6284D4E-8320-4913-8A64-1CB5A3A84E84}" srcOrd="1" destOrd="0" presId="urn:microsoft.com/office/officeart/2008/layout/VerticalCurvedList"/>
    <dgm:cxn modelId="{41479B46-7E52-4753-864A-42D77B7D5342}" type="presParOf" srcId="{ED05492C-3CDE-473E-8399-78AB4BA5E36B}" destId="{ACC5085A-C158-4828-B8AE-664CD3CF062B}" srcOrd="2" destOrd="0" presId="urn:microsoft.com/office/officeart/2008/layout/VerticalCurvedList"/>
    <dgm:cxn modelId="{D5A15DE6-BF5F-4295-AF8E-10972B87D63A}" type="presParOf" srcId="{ACC5085A-C158-4828-B8AE-664CD3CF062B}" destId="{57F52A4E-3F9C-437A-BC33-2B907945F54A}" srcOrd="0" destOrd="0" presId="urn:microsoft.com/office/officeart/2008/layout/VerticalCurvedList"/>
    <dgm:cxn modelId="{7C75620F-5DAF-450A-9BDF-A78004177B8A}" type="presParOf" srcId="{ED05492C-3CDE-473E-8399-78AB4BA5E36B}" destId="{6F91AFCE-BC95-4C4B-AB01-ECD0EF7ED664}" srcOrd="3" destOrd="0" presId="urn:microsoft.com/office/officeart/2008/layout/VerticalCurvedList"/>
    <dgm:cxn modelId="{1B8796FD-A139-4638-B435-73C14B4F6BE0}" type="presParOf" srcId="{ED05492C-3CDE-473E-8399-78AB4BA5E36B}" destId="{03122B2D-DA6F-4143-9495-FB27869522E0}" srcOrd="4" destOrd="0" presId="urn:microsoft.com/office/officeart/2008/layout/VerticalCurvedList"/>
    <dgm:cxn modelId="{C522E650-E721-4954-B8D5-E41D8B9D2BF0}" type="presParOf" srcId="{03122B2D-DA6F-4143-9495-FB27869522E0}" destId="{F084F4AF-82FB-4659-ACDA-77CE0C4E9EDF}" srcOrd="0" destOrd="0" presId="urn:microsoft.com/office/officeart/2008/layout/VerticalCurvedList"/>
    <dgm:cxn modelId="{8C15D249-32FF-4259-B4D6-233691111D3E}" type="presParOf" srcId="{ED05492C-3CDE-473E-8399-78AB4BA5E36B}" destId="{3192CF10-20CF-4616-82A0-280C9E1963F8}" srcOrd="5" destOrd="0" presId="urn:microsoft.com/office/officeart/2008/layout/VerticalCurvedList"/>
    <dgm:cxn modelId="{475A40FD-B75C-4B8A-84A2-182B7BA88A95}" type="presParOf" srcId="{ED05492C-3CDE-473E-8399-78AB4BA5E36B}" destId="{4B76DA42-1CA1-426A-8677-78E9DB136FE6}" srcOrd="6" destOrd="0" presId="urn:microsoft.com/office/officeart/2008/layout/VerticalCurvedList"/>
    <dgm:cxn modelId="{D18AC068-6E30-4764-BD62-FBD33DA087A4}" type="presParOf" srcId="{4B76DA42-1CA1-426A-8677-78E9DB136FE6}" destId="{6EEF2A51-B3E0-4748-9DCF-623A2658C77C}" srcOrd="0" destOrd="0" presId="urn:microsoft.com/office/officeart/2008/layout/VerticalCurvedList"/>
    <dgm:cxn modelId="{8594882B-F218-4F21-8EA4-61F7BE2AF15C}" type="presParOf" srcId="{ED05492C-3CDE-473E-8399-78AB4BA5E36B}" destId="{17FE5857-0152-4CE6-AE97-33004CC2F83D}" srcOrd="7" destOrd="0" presId="urn:microsoft.com/office/officeart/2008/layout/VerticalCurvedList"/>
    <dgm:cxn modelId="{08EB95E1-13D0-44B7-B01C-9CA14CA629AD}" type="presParOf" srcId="{ED05492C-3CDE-473E-8399-78AB4BA5E36B}" destId="{9C4C26CA-9823-4B76-B24C-ADC56CA8636A}" srcOrd="8" destOrd="0" presId="urn:microsoft.com/office/officeart/2008/layout/VerticalCurvedList"/>
    <dgm:cxn modelId="{75044E50-CFE6-454A-B24E-05AC00DD4A3E}" type="presParOf" srcId="{9C4C26CA-9823-4B76-B24C-ADC56CA8636A}" destId="{2A4BB9D5-0D83-42A2-AF84-CC99DEBAC3F1}" srcOrd="0" destOrd="0" presId="urn:microsoft.com/office/officeart/2008/layout/VerticalCurvedList"/>
    <dgm:cxn modelId="{A3FA0355-2249-4C56-BAB1-E8E6C1CCB329}" type="presParOf" srcId="{ED05492C-3CDE-473E-8399-78AB4BA5E36B}" destId="{B6934F55-B16D-4E25-860A-CD5FAFF1B61B}" srcOrd="9" destOrd="0" presId="urn:microsoft.com/office/officeart/2008/layout/VerticalCurvedList"/>
    <dgm:cxn modelId="{B4E539D6-6E18-407A-8E00-2D648D8A9BB5}" type="presParOf" srcId="{ED05492C-3CDE-473E-8399-78AB4BA5E36B}" destId="{3395E93C-A5D8-4F82-A25F-62270FBC5AF8}" srcOrd="10" destOrd="0" presId="urn:microsoft.com/office/officeart/2008/layout/VerticalCurvedList"/>
    <dgm:cxn modelId="{6AB4D257-D3F1-4C67-B984-EF8ACA04E399}" type="presParOf" srcId="{3395E93C-A5D8-4F82-A25F-62270FBC5AF8}" destId="{9262BAD8-F926-409A-A86E-924F20CEF980}" srcOrd="0" destOrd="0" presId="urn:microsoft.com/office/officeart/2008/layout/VerticalCurvedList"/>
    <dgm:cxn modelId="{76A28467-1A5D-41C5-A639-77FB8BDE868D}" type="presParOf" srcId="{ED05492C-3CDE-473E-8399-78AB4BA5E36B}" destId="{20361279-A621-4076-9422-F1099F79FE50}" srcOrd="11" destOrd="0" presId="urn:microsoft.com/office/officeart/2008/layout/VerticalCurvedList"/>
    <dgm:cxn modelId="{97188C1D-0875-404A-830A-FF032FBF94A4}" type="presParOf" srcId="{ED05492C-3CDE-473E-8399-78AB4BA5E36B}" destId="{63324FE6-3169-4F2B-B4A0-6B4A30B4DE7F}" srcOrd="12" destOrd="0" presId="urn:microsoft.com/office/officeart/2008/layout/VerticalCurvedList"/>
    <dgm:cxn modelId="{3DC52BBE-1C58-40B3-9BCF-309F8A1D862B}" type="presParOf" srcId="{63324FE6-3169-4F2B-B4A0-6B4A30B4DE7F}" destId="{88CB146D-8D63-454C-9826-45701B5E3C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D966E-5F4F-43F4-99C4-96165EE5261E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EAC1DF-CBCF-44F2-8168-13CE7E2FE609}">
      <dgm:prSet phldrT="[Texto]"/>
      <dgm:spPr/>
      <dgm:t>
        <a:bodyPr/>
        <a:lstStyle/>
        <a:p>
          <a:r>
            <a:rPr lang="es-CL" dirty="0" smtClean="0">
              <a:latin typeface="Arial" pitchFamily="34" charset="0"/>
              <a:cs typeface="Arial" pitchFamily="34" charset="0"/>
            </a:rPr>
            <a:t>Seis sesiones individuales y dos sesiones grupales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3EAC1ACD-75B1-4057-9272-220335775F8B}" type="parTrans" cxnId="{61182170-3680-4CCB-A019-310A0359C802}">
      <dgm:prSet/>
      <dgm:spPr/>
      <dgm:t>
        <a:bodyPr/>
        <a:lstStyle/>
        <a:p>
          <a:endParaRPr lang="es-ES"/>
        </a:p>
      </dgm:t>
    </dgm:pt>
    <dgm:pt modelId="{496A965B-2FDC-411F-94C0-B57CBE31A69B}" type="sibTrans" cxnId="{61182170-3680-4CCB-A019-310A0359C802}">
      <dgm:prSet/>
      <dgm:spPr/>
      <dgm:t>
        <a:bodyPr/>
        <a:lstStyle/>
        <a:p>
          <a:endParaRPr lang="es-ES"/>
        </a:p>
      </dgm:t>
    </dgm:pt>
    <dgm:pt modelId="{BECCDA77-323F-491A-8A9E-0F1CF433A4F9}">
      <dgm:prSet phldrT="[Texto]"/>
      <dgm:spPr/>
      <dgm:t>
        <a:bodyPr/>
        <a:lstStyle/>
        <a:p>
          <a:r>
            <a:rPr lang="es-CL" dirty="0" smtClean="0"/>
            <a:t>Cada sesión debe durar </a:t>
          </a:r>
          <a:r>
            <a:rPr lang="es-CL" b="1" dirty="0" smtClean="0"/>
            <a:t>1 hora o 1 hora y media</a:t>
          </a:r>
          <a:r>
            <a:rPr lang="es-CL" dirty="0" smtClean="0"/>
            <a:t>. </a:t>
          </a:r>
          <a:endParaRPr lang="es-ES" dirty="0"/>
        </a:p>
      </dgm:t>
    </dgm:pt>
    <dgm:pt modelId="{77AD8D8B-6912-455E-92A9-6C1103966D03}" type="parTrans" cxnId="{85680B15-F722-42BD-B7A5-C33F8341DF51}">
      <dgm:prSet/>
      <dgm:spPr/>
      <dgm:t>
        <a:bodyPr/>
        <a:lstStyle/>
        <a:p>
          <a:endParaRPr lang="es-ES"/>
        </a:p>
      </dgm:t>
    </dgm:pt>
    <dgm:pt modelId="{0D1E28EC-B496-4B40-9150-75083A40C9EE}" type="sibTrans" cxnId="{85680B15-F722-42BD-B7A5-C33F8341DF51}">
      <dgm:prSet/>
      <dgm:spPr/>
      <dgm:t>
        <a:bodyPr/>
        <a:lstStyle/>
        <a:p>
          <a:endParaRPr lang="es-ES"/>
        </a:p>
      </dgm:t>
    </dgm:pt>
    <dgm:pt modelId="{5135A135-4397-41B7-A35E-762EE2F856F2}">
      <dgm:prSet phldrT="[Texto]"/>
      <dgm:spPr/>
      <dgm:t>
        <a:bodyPr/>
        <a:lstStyle/>
        <a:p>
          <a:r>
            <a:rPr lang="es-CL" dirty="0" smtClean="0"/>
            <a:t>El </a:t>
          </a:r>
          <a:r>
            <a:rPr lang="es-CL" b="1" dirty="0" smtClean="0"/>
            <a:t>alumno va a la oficina del tutor. </a:t>
          </a:r>
          <a:endParaRPr lang="es-ES" b="1" dirty="0"/>
        </a:p>
      </dgm:t>
    </dgm:pt>
    <dgm:pt modelId="{3C962BEC-B566-4DF7-90A0-C85C2299BE7B}" type="parTrans" cxnId="{8EC8D787-1D19-4B0D-9A44-7F0F97E5B368}">
      <dgm:prSet/>
      <dgm:spPr/>
      <dgm:t>
        <a:bodyPr/>
        <a:lstStyle/>
        <a:p>
          <a:endParaRPr lang="es-ES"/>
        </a:p>
      </dgm:t>
    </dgm:pt>
    <dgm:pt modelId="{088E5FAF-CF6A-4F20-BAA8-9415C1C3342E}" type="sibTrans" cxnId="{8EC8D787-1D19-4B0D-9A44-7F0F97E5B368}">
      <dgm:prSet/>
      <dgm:spPr/>
      <dgm:t>
        <a:bodyPr/>
        <a:lstStyle/>
        <a:p>
          <a:endParaRPr lang="es-ES"/>
        </a:p>
      </dgm:t>
    </dgm:pt>
    <dgm:pt modelId="{F191AC87-357B-4050-9BC1-F43F412E577A}">
      <dgm:prSet phldrT="[Texto]"/>
      <dgm:spPr/>
      <dgm:t>
        <a:bodyPr/>
        <a:lstStyle/>
        <a:p>
          <a:r>
            <a:rPr lang="es-CL" dirty="0" smtClean="0">
              <a:latin typeface="Arial" pitchFamily="34" charset="0"/>
              <a:cs typeface="Arial" pitchFamily="34" charset="0"/>
            </a:rPr>
            <a:t>Coordinador del programa en la empresa.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7BD8A962-4BA2-4B03-B122-FF847B4B4A92}" type="parTrans" cxnId="{31E77780-2E4F-47F2-B1A9-EA1957E5EF00}">
      <dgm:prSet/>
      <dgm:spPr/>
      <dgm:t>
        <a:bodyPr/>
        <a:lstStyle/>
        <a:p>
          <a:endParaRPr lang="es-ES"/>
        </a:p>
      </dgm:t>
    </dgm:pt>
    <dgm:pt modelId="{1D460CF9-64FF-42FF-A6E8-D3E92C632B01}" type="sibTrans" cxnId="{31E77780-2E4F-47F2-B1A9-EA1957E5EF00}">
      <dgm:prSet/>
      <dgm:spPr/>
      <dgm:t>
        <a:bodyPr/>
        <a:lstStyle/>
        <a:p>
          <a:endParaRPr lang="es-ES"/>
        </a:p>
      </dgm:t>
    </dgm:pt>
    <dgm:pt modelId="{35605A32-1BA4-4B09-8320-7B8F6D91A1A4}">
      <dgm:prSet phldrT="[Texto]"/>
      <dgm:spPr/>
      <dgm:t>
        <a:bodyPr/>
        <a:lstStyle/>
        <a:p>
          <a:r>
            <a:rPr lang="es-CL" b="0" dirty="0" smtClean="0">
              <a:latin typeface="+mn-lt"/>
            </a:rPr>
            <a:t>Tu coordinador te ayudará en caso de problemas de localización del tutorado. </a:t>
          </a:r>
          <a:endParaRPr lang="es-ES" b="0" dirty="0">
            <a:latin typeface="+mn-lt"/>
          </a:endParaRPr>
        </a:p>
      </dgm:t>
    </dgm:pt>
    <dgm:pt modelId="{32742B94-F1A4-4DFF-9C5B-B31371AD3FE5}" type="parTrans" cxnId="{BE964A83-57AC-49E8-B5B6-6EFF91FFEAAC}">
      <dgm:prSet/>
      <dgm:spPr/>
      <dgm:t>
        <a:bodyPr/>
        <a:lstStyle/>
        <a:p>
          <a:endParaRPr lang="es-ES"/>
        </a:p>
      </dgm:t>
    </dgm:pt>
    <dgm:pt modelId="{5A52A875-85A7-4C3B-BBAC-F83B1F947BF4}" type="sibTrans" cxnId="{BE964A83-57AC-49E8-B5B6-6EFF91FFEAAC}">
      <dgm:prSet/>
      <dgm:spPr/>
      <dgm:t>
        <a:bodyPr/>
        <a:lstStyle/>
        <a:p>
          <a:endParaRPr lang="es-ES"/>
        </a:p>
      </dgm:t>
    </dgm:pt>
    <dgm:pt modelId="{A5C4FA16-7EF0-472E-BB31-7F52649C524E}">
      <dgm:prSet phldrT="[Texto]"/>
      <dgm:spPr/>
      <dgm:t>
        <a:bodyPr/>
        <a:lstStyle/>
        <a:p>
          <a:r>
            <a:rPr lang="es-CL" dirty="0" smtClean="0"/>
            <a:t>Se entregará  un informe de asistencia mensual al coordinador de la empresa, quién verificará la asistencia con los tutores.</a:t>
          </a:r>
          <a:endParaRPr lang="es-ES" dirty="0"/>
        </a:p>
      </dgm:t>
    </dgm:pt>
    <dgm:pt modelId="{88091FE6-A22B-495F-8D56-BEEE194333AC}" type="parTrans" cxnId="{1E814C1A-0AEF-48E1-BCD2-1D78ACC20488}">
      <dgm:prSet/>
      <dgm:spPr/>
      <dgm:t>
        <a:bodyPr/>
        <a:lstStyle/>
        <a:p>
          <a:endParaRPr lang="es-ES"/>
        </a:p>
      </dgm:t>
    </dgm:pt>
    <dgm:pt modelId="{B590482F-4CEC-4AEA-B7B7-88582E025E05}" type="sibTrans" cxnId="{1E814C1A-0AEF-48E1-BCD2-1D78ACC20488}">
      <dgm:prSet/>
      <dgm:spPr/>
      <dgm:t>
        <a:bodyPr/>
        <a:lstStyle/>
        <a:p>
          <a:endParaRPr lang="es-ES"/>
        </a:p>
      </dgm:t>
    </dgm:pt>
    <dgm:pt modelId="{18E3E4E1-9FB3-4912-A79F-F601E5DF3DF3}">
      <dgm:prSet phldrT="[Texto]"/>
      <dgm:spPr/>
      <dgm:t>
        <a:bodyPr/>
        <a:lstStyle/>
        <a:p>
          <a:r>
            <a:rPr lang="es-CL" dirty="0" smtClean="0"/>
            <a:t>La ceremonia de inicio y de cierre se realizan en la empresa y participan todos los tutores, alumnos y autoridades de la empresa y de Belén Educa. </a:t>
          </a:r>
          <a:endParaRPr lang="es-ES" dirty="0"/>
        </a:p>
      </dgm:t>
    </dgm:pt>
    <dgm:pt modelId="{F4E8606D-DB1F-4A3F-AA19-C25FE23F4764}" type="parTrans" cxnId="{80F0CFBA-AC37-495F-8E3C-D350ABACD0F1}">
      <dgm:prSet/>
      <dgm:spPr/>
      <dgm:t>
        <a:bodyPr/>
        <a:lstStyle/>
        <a:p>
          <a:endParaRPr lang="es-ES"/>
        </a:p>
      </dgm:t>
    </dgm:pt>
    <dgm:pt modelId="{69CD9C86-4B6F-4832-9B4F-BD1BA0A8C96F}" type="sibTrans" cxnId="{80F0CFBA-AC37-495F-8E3C-D350ABACD0F1}">
      <dgm:prSet/>
      <dgm:spPr/>
      <dgm:t>
        <a:bodyPr/>
        <a:lstStyle/>
        <a:p>
          <a:endParaRPr lang="es-ES"/>
        </a:p>
      </dgm:t>
    </dgm:pt>
    <dgm:pt modelId="{3B42914E-A4AE-45EB-9910-58D3CAA6FF6A}">
      <dgm:prSet phldrT="[Texto]"/>
      <dgm:spPr/>
      <dgm:t>
        <a:bodyPr/>
        <a:lstStyle/>
        <a:p>
          <a:r>
            <a:rPr lang="es-CL" b="0" dirty="0" smtClean="0">
              <a:latin typeface="+mn-lt"/>
            </a:rPr>
            <a:t>En caso que no puedas asistir a una sesión  debes avisarle al alumno ,  al coordinador de la empresa y reprogramar la fecha.</a:t>
          </a:r>
          <a:endParaRPr lang="es-ES" b="0" dirty="0">
            <a:latin typeface="+mn-lt"/>
          </a:endParaRPr>
        </a:p>
      </dgm:t>
    </dgm:pt>
    <dgm:pt modelId="{AC04CD9E-8F13-4A15-9FD4-EB20E5A68E14}" type="parTrans" cxnId="{7079EF5E-A842-48E4-9A03-37E1B959FAA7}">
      <dgm:prSet/>
      <dgm:spPr/>
      <dgm:t>
        <a:bodyPr/>
        <a:lstStyle/>
        <a:p>
          <a:endParaRPr lang="es-ES"/>
        </a:p>
      </dgm:t>
    </dgm:pt>
    <dgm:pt modelId="{84046DC2-8498-4946-8096-899C11765764}" type="sibTrans" cxnId="{7079EF5E-A842-48E4-9A03-37E1B959FAA7}">
      <dgm:prSet/>
      <dgm:spPr/>
      <dgm:t>
        <a:bodyPr/>
        <a:lstStyle/>
        <a:p>
          <a:endParaRPr lang="es-ES"/>
        </a:p>
      </dgm:t>
    </dgm:pt>
    <dgm:pt modelId="{B5FFA713-E1A7-42BA-9E10-FC9F88BF9975}">
      <dgm:prSet phldrT="[Texto]"/>
      <dgm:spPr/>
      <dgm:t>
        <a:bodyPr/>
        <a:lstStyle/>
        <a:p>
          <a:endParaRPr lang="es-ES" b="1" dirty="0"/>
        </a:p>
      </dgm:t>
    </dgm:pt>
    <dgm:pt modelId="{04452078-48B6-498D-9A56-16296684CD77}" type="parTrans" cxnId="{59BC508C-58D1-4820-AB46-B60EC59694B7}">
      <dgm:prSet/>
      <dgm:spPr/>
      <dgm:t>
        <a:bodyPr/>
        <a:lstStyle/>
        <a:p>
          <a:endParaRPr lang="es-ES"/>
        </a:p>
      </dgm:t>
    </dgm:pt>
    <dgm:pt modelId="{A0A3E22E-6B3C-44F3-93B8-2A8BC6DF7963}" type="sibTrans" cxnId="{59BC508C-58D1-4820-AB46-B60EC59694B7}">
      <dgm:prSet/>
      <dgm:spPr/>
      <dgm:t>
        <a:bodyPr/>
        <a:lstStyle/>
        <a:p>
          <a:endParaRPr lang="es-ES"/>
        </a:p>
      </dgm:t>
    </dgm:pt>
    <dgm:pt modelId="{78054C6E-9881-4741-9129-0015AB368E14}">
      <dgm:prSet phldrT="[Texto]"/>
      <dgm:spPr/>
      <dgm:t>
        <a:bodyPr/>
        <a:lstStyle/>
        <a:p>
          <a:endParaRPr lang="es-ES" dirty="0"/>
        </a:p>
      </dgm:t>
    </dgm:pt>
    <dgm:pt modelId="{E0B5836C-8E95-4C7A-8F36-6237A11A14EB}" type="parTrans" cxnId="{511BE346-62BE-4688-B045-5E524F55BEFC}">
      <dgm:prSet/>
      <dgm:spPr/>
      <dgm:t>
        <a:bodyPr/>
        <a:lstStyle/>
        <a:p>
          <a:endParaRPr lang="es-ES"/>
        </a:p>
      </dgm:t>
    </dgm:pt>
    <dgm:pt modelId="{EA387DD1-8C1E-42E5-B941-4EF1EE767BA2}" type="sibTrans" cxnId="{511BE346-62BE-4688-B045-5E524F55BEFC}">
      <dgm:prSet/>
      <dgm:spPr/>
      <dgm:t>
        <a:bodyPr/>
        <a:lstStyle/>
        <a:p>
          <a:endParaRPr lang="es-ES"/>
        </a:p>
      </dgm:t>
    </dgm:pt>
    <dgm:pt modelId="{98C3F56E-E8F4-462F-A270-4D0042081C09}">
      <dgm:prSet phldrT="[Texto]"/>
      <dgm:spPr/>
      <dgm:t>
        <a:bodyPr/>
        <a:lstStyle/>
        <a:p>
          <a:r>
            <a:rPr lang="es-CL" dirty="0" smtClean="0"/>
            <a:t>El coordinador  de la empresa distribuirá una encuesta al final del programa que  será enviada desde Belén Educa  y deben contestar todos los tutores . </a:t>
          </a:r>
          <a:endParaRPr lang="es-ES" dirty="0"/>
        </a:p>
      </dgm:t>
    </dgm:pt>
    <dgm:pt modelId="{26DBFE6D-08D1-476E-82BA-D6C325E49577}" type="parTrans" cxnId="{55B675BF-ECB9-4447-9033-7CAA2939A746}">
      <dgm:prSet/>
      <dgm:spPr/>
      <dgm:t>
        <a:bodyPr/>
        <a:lstStyle/>
        <a:p>
          <a:endParaRPr lang="es-CL"/>
        </a:p>
      </dgm:t>
    </dgm:pt>
    <dgm:pt modelId="{7AE75E75-B4DC-44D2-801F-D3D3906943C0}" type="sibTrans" cxnId="{55B675BF-ECB9-4447-9033-7CAA2939A746}">
      <dgm:prSet/>
      <dgm:spPr/>
      <dgm:t>
        <a:bodyPr/>
        <a:lstStyle/>
        <a:p>
          <a:endParaRPr lang="es-CL"/>
        </a:p>
      </dgm:t>
    </dgm:pt>
    <dgm:pt modelId="{D96C6D44-F0E6-4883-BC88-F8F127B2B0BA}">
      <dgm:prSet phldrT="[Texto]"/>
      <dgm:spPr/>
      <dgm:t>
        <a:bodyPr/>
        <a:lstStyle/>
        <a:p>
          <a:r>
            <a:rPr lang="es-ES" dirty="0" smtClean="0"/>
            <a:t>El coordinador verificará la asistencia a las sesiones  con un informe que se entregará mensualmente desde Belén Educa.</a:t>
          </a:r>
          <a:endParaRPr lang="es-ES" dirty="0"/>
        </a:p>
      </dgm:t>
    </dgm:pt>
    <dgm:pt modelId="{84C943CE-05A8-4034-B1A0-4BBF0253253C}" type="parTrans" cxnId="{36E7A9EE-EEB9-4993-85C1-E581F938B23B}">
      <dgm:prSet/>
      <dgm:spPr/>
      <dgm:t>
        <a:bodyPr/>
        <a:lstStyle/>
        <a:p>
          <a:endParaRPr lang="es-CL"/>
        </a:p>
      </dgm:t>
    </dgm:pt>
    <dgm:pt modelId="{CF1DA1D8-BDAE-4AA3-BE44-6D110F52AC14}" type="sibTrans" cxnId="{36E7A9EE-EEB9-4993-85C1-E581F938B23B}">
      <dgm:prSet/>
      <dgm:spPr/>
      <dgm:t>
        <a:bodyPr/>
        <a:lstStyle/>
        <a:p>
          <a:endParaRPr lang="es-CL"/>
        </a:p>
      </dgm:t>
    </dgm:pt>
    <dgm:pt modelId="{7740D29B-5E3D-492A-B4D3-3A7821E2CF3B}" type="pres">
      <dgm:prSet presAssocID="{355D966E-5F4F-43F4-99C4-96165EE526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9F932B7-FDD5-4EB7-A1AB-717B802FD4F4}" type="pres">
      <dgm:prSet presAssocID="{37EAC1DF-CBCF-44F2-8168-13CE7E2FE609}" presName="linNode" presStyleCnt="0"/>
      <dgm:spPr/>
      <dgm:t>
        <a:bodyPr/>
        <a:lstStyle/>
        <a:p>
          <a:endParaRPr lang="es-CL"/>
        </a:p>
      </dgm:t>
    </dgm:pt>
    <dgm:pt modelId="{320F45BC-4ADF-4E7D-A267-7DE448DE2A30}" type="pres">
      <dgm:prSet presAssocID="{37EAC1DF-CBCF-44F2-8168-13CE7E2FE609}" presName="parentText" presStyleLbl="node1" presStyleIdx="0" presStyleCnt="2" custScaleX="7182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19D66-FBD4-45B1-9B49-877DE174F94F}" type="pres">
      <dgm:prSet presAssocID="{37EAC1DF-CBCF-44F2-8168-13CE7E2FE609}" presName="descendantText" presStyleLbl="alignAccFollowNode1" presStyleIdx="0" presStyleCnt="2" custScaleX="1159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D8D7BB-4C48-4C90-944C-440762FD86C4}" type="pres">
      <dgm:prSet presAssocID="{496A965B-2FDC-411F-94C0-B57CBE31A69B}" presName="sp" presStyleCnt="0"/>
      <dgm:spPr/>
      <dgm:t>
        <a:bodyPr/>
        <a:lstStyle/>
        <a:p>
          <a:endParaRPr lang="es-CL"/>
        </a:p>
      </dgm:t>
    </dgm:pt>
    <dgm:pt modelId="{F2516B70-5C72-4EBA-8EEE-8EF9C3A471DB}" type="pres">
      <dgm:prSet presAssocID="{F191AC87-357B-4050-9BC1-F43F412E577A}" presName="linNode" presStyleCnt="0"/>
      <dgm:spPr/>
      <dgm:t>
        <a:bodyPr/>
        <a:lstStyle/>
        <a:p>
          <a:endParaRPr lang="es-CL"/>
        </a:p>
      </dgm:t>
    </dgm:pt>
    <dgm:pt modelId="{89FDCE77-37E7-4356-84C7-386029FE06F8}" type="pres">
      <dgm:prSet presAssocID="{F191AC87-357B-4050-9BC1-F43F412E577A}" presName="parentText" presStyleLbl="node1" presStyleIdx="1" presStyleCnt="2" custScaleX="7182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BAC0A0-BD93-42CB-B500-DA0750CAAC22}" type="pres">
      <dgm:prSet presAssocID="{F191AC87-357B-4050-9BC1-F43F412E577A}" presName="descendantText" presStyleLbl="alignAccFollowNode1" presStyleIdx="1" presStyleCnt="2" custScaleX="115961" custScaleY="1150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AC6F5A4-C887-42D3-8807-A8F60E746390}" type="presOf" srcId="{F191AC87-357B-4050-9BC1-F43F412E577A}" destId="{89FDCE77-37E7-4356-84C7-386029FE06F8}" srcOrd="0" destOrd="0" presId="urn:microsoft.com/office/officeart/2005/8/layout/vList5"/>
    <dgm:cxn modelId="{2B936A90-7AC8-4194-9611-F29707EC13CE}" type="presOf" srcId="{D96C6D44-F0E6-4883-BC88-F8F127B2B0BA}" destId="{28BAC0A0-BD93-42CB-B500-DA0750CAAC22}" srcOrd="0" destOrd="3" presId="urn:microsoft.com/office/officeart/2005/8/layout/vList5"/>
    <dgm:cxn modelId="{3925408C-1D6D-4E6D-976A-636E80E8EFA3}" type="presOf" srcId="{B5FFA713-E1A7-42BA-9E10-FC9F88BF9975}" destId="{60619D66-FBD4-45B1-9B49-877DE174F94F}" srcOrd="0" destOrd="3" presId="urn:microsoft.com/office/officeart/2005/8/layout/vList5"/>
    <dgm:cxn modelId="{55B675BF-ECB9-4447-9033-7CAA2939A746}" srcId="{F191AC87-357B-4050-9BC1-F43F412E577A}" destId="{98C3F56E-E8F4-462F-A270-4D0042081C09}" srcOrd="4" destOrd="0" parTransId="{26DBFE6D-08D1-476E-82BA-D6C325E49577}" sibTransId="{7AE75E75-B4DC-44D2-801F-D3D3906943C0}"/>
    <dgm:cxn modelId="{36E7A9EE-EEB9-4993-85C1-E581F938B23B}" srcId="{F191AC87-357B-4050-9BC1-F43F412E577A}" destId="{D96C6D44-F0E6-4883-BC88-F8F127B2B0BA}" srcOrd="3" destOrd="0" parTransId="{84C943CE-05A8-4034-B1A0-4BBF0253253C}" sibTransId="{CF1DA1D8-BDAE-4AA3-BE44-6D110F52AC14}"/>
    <dgm:cxn modelId="{243A548F-C047-4740-8E95-6E4449C449A4}" type="presOf" srcId="{18E3E4E1-9FB3-4912-A79F-F601E5DF3DF3}" destId="{60619D66-FBD4-45B1-9B49-877DE174F94F}" srcOrd="0" destOrd="4" presId="urn:microsoft.com/office/officeart/2005/8/layout/vList5"/>
    <dgm:cxn modelId="{1EF5BC49-0281-4796-8D9D-4A13BA1D8C30}" type="presOf" srcId="{BECCDA77-323F-491A-8A9E-0F1CF433A4F9}" destId="{60619D66-FBD4-45B1-9B49-877DE174F94F}" srcOrd="0" destOrd="0" presId="urn:microsoft.com/office/officeart/2005/8/layout/vList5"/>
    <dgm:cxn modelId="{BE964A83-57AC-49E8-B5B6-6EFF91FFEAAC}" srcId="{F191AC87-357B-4050-9BC1-F43F412E577A}" destId="{35605A32-1BA4-4B09-8320-7B8F6D91A1A4}" srcOrd="0" destOrd="0" parTransId="{32742B94-F1A4-4DFF-9C5B-B31371AD3FE5}" sibTransId="{5A52A875-85A7-4C3B-BBAC-F83B1F947BF4}"/>
    <dgm:cxn modelId="{80F0CFBA-AC37-495F-8E3C-D350ABACD0F1}" srcId="{37EAC1DF-CBCF-44F2-8168-13CE7E2FE609}" destId="{18E3E4E1-9FB3-4912-A79F-F601E5DF3DF3}" srcOrd="4" destOrd="0" parTransId="{F4E8606D-DB1F-4A3F-AA19-C25FE23F4764}" sibTransId="{69CD9C86-4B6F-4832-9B4F-BD1BA0A8C96F}"/>
    <dgm:cxn modelId="{61182170-3680-4CCB-A019-310A0359C802}" srcId="{355D966E-5F4F-43F4-99C4-96165EE5261E}" destId="{37EAC1DF-CBCF-44F2-8168-13CE7E2FE609}" srcOrd="0" destOrd="0" parTransId="{3EAC1ACD-75B1-4057-9272-220335775F8B}" sibTransId="{496A965B-2FDC-411F-94C0-B57CBE31A69B}"/>
    <dgm:cxn modelId="{8EC8D787-1D19-4B0D-9A44-7F0F97E5B368}" srcId="{37EAC1DF-CBCF-44F2-8168-13CE7E2FE609}" destId="{5135A135-4397-41B7-A35E-762EE2F856F2}" srcOrd="2" destOrd="0" parTransId="{3C962BEC-B566-4DF7-90A0-C85C2299BE7B}" sibTransId="{088E5FAF-CF6A-4F20-BAA8-9415C1C3342E}"/>
    <dgm:cxn modelId="{0E285029-209C-4748-B684-BDA2A7959EDE}" type="presOf" srcId="{35605A32-1BA4-4B09-8320-7B8F6D91A1A4}" destId="{28BAC0A0-BD93-42CB-B500-DA0750CAAC22}" srcOrd="0" destOrd="0" presId="urn:microsoft.com/office/officeart/2005/8/layout/vList5"/>
    <dgm:cxn modelId="{C0EBCDCE-2DB5-4540-AE90-8C66ECDEBBAF}" type="presOf" srcId="{5135A135-4397-41B7-A35E-762EE2F856F2}" destId="{60619D66-FBD4-45B1-9B49-877DE174F94F}" srcOrd="0" destOrd="2" presId="urn:microsoft.com/office/officeart/2005/8/layout/vList5"/>
    <dgm:cxn modelId="{AD889551-657F-4CAE-9B0D-77240F352036}" type="presOf" srcId="{98C3F56E-E8F4-462F-A270-4D0042081C09}" destId="{28BAC0A0-BD93-42CB-B500-DA0750CAAC22}" srcOrd="0" destOrd="4" presId="urn:microsoft.com/office/officeart/2005/8/layout/vList5"/>
    <dgm:cxn modelId="{59BC508C-58D1-4820-AB46-B60EC59694B7}" srcId="{37EAC1DF-CBCF-44F2-8168-13CE7E2FE609}" destId="{B5FFA713-E1A7-42BA-9E10-FC9F88BF9975}" srcOrd="3" destOrd="0" parTransId="{04452078-48B6-498D-9A56-16296684CD77}" sibTransId="{A0A3E22E-6B3C-44F3-93B8-2A8BC6DF7963}"/>
    <dgm:cxn modelId="{6CE72B2E-86DA-46F9-B3AC-891DB44E748C}" type="presOf" srcId="{A5C4FA16-7EF0-472E-BB31-7F52649C524E}" destId="{28BAC0A0-BD93-42CB-B500-DA0750CAAC22}" srcOrd="0" destOrd="2" presId="urn:microsoft.com/office/officeart/2005/8/layout/vList5"/>
    <dgm:cxn modelId="{7079EF5E-A842-48E4-9A03-37E1B959FAA7}" srcId="{F191AC87-357B-4050-9BC1-F43F412E577A}" destId="{3B42914E-A4AE-45EB-9910-58D3CAA6FF6A}" srcOrd="1" destOrd="0" parTransId="{AC04CD9E-8F13-4A15-9FD4-EB20E5A68E14}" sibTransId="{84046DC2-8498-4946-8096-899C11765764}"/>
    <dgm:cxn modelId="{1E814C1A-0AEF-48E1-BCD2-1D78ACC20488}" srcId="{F191AC87-357B-4050-9BC1-F43F412E577A}" destId="{A5C4FA16-7EF0-472E-BB31-7F52649C524E}" srcOrd="2" destOrd="0" parTransId="{88091FE6-A22B-495F-8D56-BEEE194333AC}" sibTransId="{B590482F-4CEC-4AEA-B7B7-88582E025E05}"/>
    <dgm:cxn modelId="{511BE346-62BE-4688-B045-5E524F55BEFC}" srcId="{37EAC1DF-CBCF-44F2-8168-13CE7E2FE609}" destId="{78054C6E-9881-4741-9129-0015AB368E14}" srcOrd="1" destOrd="0" parTransId="{E0B5836C-8E95-4C7A-8F36-6237A11A14EB}" sibTransId="{EA387DD1-8C1E-42E5-B941-4EF1EE767BA2}"/>
    <dgm:cxn modelId="{8CA6B3EA-DB8E-40DF-B548-127FF0D651F0}" type="presOf" srcId="{37EAC1DF-CBCF-44F2-8168-13CE7E2FE609}" destId="{320F45BC-4ADF-4E7D-A267-7DE448DE2A30}" srcOrd="0" destOrd="0" presId="urn:microsoft.com/office/officeart/2005/8/layout/vList5"/>
    <dgm:cxn modelId="{31E77780-2E4F-47F2-B1A9-EA1957E5EF00}" srcId="{355D966E-5F4F-43F4-99C4-96165EE5261E}" destId="{F191AC87-357B-4050-9BC1-F43F412E577A}" srcOrd="1" destOrd="0" parTransId="{7BD8A962-4BA2-4B03-B122-FF847B4B4A92}" sibTransId="{1D460CF9-64FF-42FF-A6E8-D3E92C632B01}"/>
    <dgm:cxn modelId="{C822FE9F-E6B4-43FE-BEEF-0335387EA8E8}" type="presOf" srcId="{355D966E-5F4F-43F4-99C4-96165EE5261E}" destId="{7740D29B-5E3D-492A-B4D3-3A7821E2CF3B}" srcOrd="0" destOrd="0" presId="urn:microsoft.com/office/officeart/2005/8/layout/vList5"/>
    <dgm:cxn modelId="{24245A3B-9A18-476D-B46E-F7AFFC54B919}" type="presOf" srcId="{78054C6E-9881-4741-9129-0015AB368E14}" destId="{60619D66-FBD4-45B1-9B49-877DE174F94F}" srcOrd="0" destOrd="1" presId="urn:microsoft.com/office/officeart/2005/8/layout/vList5"/>
    <dgm:cxn modelId="{85680B15-F722-42BD-B7A5-C33F8341DF51}" srcId="{37EAC1DF-CBCF-44F2-8168-13CE7E2FE609}" destId="{BECCDA77-323F-491A-8A9E-0F1CF433A4F9}" srcOrd="0" destOrd="0" parTransId="{77AD8D8B-6912-455E-92A9-6C1103966D03}" sibTransId="{0D1E28EC-B496-4B40-9150-75083A40C9EE}"/>
    <dgm:cxn modelId="{530B8D29-6F16-4715-A5EE-307D2C07D9B4}" type="presOf" srcId="{3B42914E-A4AE-45EB-9910-58D3CAA6FF6A}" destId="{28BAC0A0-BD93-42CB-B500-DA0750CAAC22}" srcOrd="0" destOrd="1" presId="urn:microsoft.com/office/officeart/2005/8/layout/vList5"/>
    <dgm:cxn modelId="{96EC0607-0DD7-4F1D-AE49-04E1FAFA8215}" type="presParOf" srcId="{7740D29B-5E3D-492A-B4D3-3A7821E2CF3B}" destId="{B9F932B7-FDD5-4EB7-A1AB-717B802FD4F4}" srcOrd="0" destOrd="0" presId="urn:microsoft.com/office/officeart/2005/8/layout/vList5"/>
    <dgm:cxn modelId="{ABA5F214-5863-4A7F-BD03-B6EEEFE58B51}" type="presParOf" srcId="{B9F932B7-FDD5-4EB7-A1AB-717B802FD4F4}" destId="{320F45BC-4ADF-4E7D-A267-7DE448DE2A30}" srcOrd="0" destOrd="0" presId="urn:microsoft.com/office/officeart/2005/8/layout/vList5"/>
    <dgm:cxn modelId="{5E035F2C-B21E-41F6-8147-6C026045148A}" type="presParOf" srcId="{B9F932B7-FDD5-4EB7-A1AB-717B802FD4F4}" destId="{60619D66-FBD4-45B1-9B49-877DE174F94F}" srcOrd="1" destOrd="0" presId="urn:microsoft.com/office/officeart/2005/8/layout/vList5"/>
    <dgm:cxn modelId="{45D02AA3-C293-44D5-80EE-03631BA2BDF8}" type="presParOf" srcId="{7740D29B-5E3D-492A-B4D3-3A7821E2CF3B}" destId="{46D8D7BB-4C48-4C90-944C-440762FD86C4}" srcOrd="1" destOrd="0" presId="urn:microsoft.com/office/officeart/2005/8/layout/vList5"/>
    <dgm:cxn modelId="{AA9D6883-F703-4DCC-9723-58C09F44F3A0}" type="presParOf" srcId="{7740D29B-5E3D-492A-B4D3-3A7821E2CF3B}" destId="{F2516B70-5C72-4EBA-8EEE-8EF9C3A471DB}" srcOrd="2" destOrd="0" presId="urn:microsoft.com/office/officeart/2005/8/layout/vList5"/>
    <dgm:cxn modelId="{FA983067-6C30-42E8-9586-EA6530C89CCC}" type="presParOf" srcId="{F2516B70-5C72-4EBA-8EEE-8EF9C3A471DB}" destId="{89FDCE77-37E7-4356-84C7-386029FE06F8}" srcOrd="0" destOrd="0" presId="urn:microsoft.com/office/officeart/2005/8/layout/vList5"/>
    <dgm:cxn modelId="{6FE9ADDA-4542-4F29-8757-3C8843BA27BC}" type="presParOf" srcId="{F2516B70-5C72-4EBA-8EEE-8EF9C3A471DB}" destId="{28BAC0A0-BD93-42CB-B500-DA0750CAAC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D966E-5F4F-43F4-99C4-96165EE5261E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7EAC1DF-CBCF-44F2-8168-13CE7E2FE609}">
      <dgm:prSet phldrT="[Texto]" custT="1"/>
      <dgm:spPr/>
      <dgm:t>
        <a:bodyPr/>
        <a:lstStyle/>
        <a:p>
          <a:r>
            <a:rPr lang="es-CL" sz="4800" dirty="0" smtClean="0"/>
            <a:t>1</a:t>
          </a:r>
          <a:endParaRPr lang="es-ES" sz="4800" dirty="0"/>
        </a:p>
      </dgm:t>
    </dgm:pt>
    <dgm:pt modelId="{3EAC1ACD-75B1-4057-9272-220335775F8B}" type="parTrans" cxnId="{61182170-3680-4CCB-A019-310A0359C802}">
      <dgm:prSet/>
      <dgm:spPr/>
      <dgm:t>
        <a:bodyPr/>
        <a:lstStyle/>
        <a:p>
          <a:endParaRPr lang="es-ES" sz="2000"/>
        </a:p>
      </dgm:t>
    </dgm:pt>
    <dgm:pt modelId="{496A965B-2FDC-411F-94C0-B57CBE31A69B}" type="sibTrans" cxnId="{61182170-3680-4CCB-A019-310A0359C802}">
      <dgm:prSet/>
      <dgm:spPr/>
      <dgm:t>
        <a:bodyPr/>
        <a:lstStyle/>
        <a:p>
          <a:endParaRPr lang="es-ES" sz="2000"/>
        </a:p>
      </dgm:t>
    </dgm:pt>
    <dgm:pt modelId="{BECCDA77-323F-491A-8A9E-0F1CF433A4F9}">
      <dgm:prSet phldrT="[Texto]" custT="1"/>
      <dgm:spPr/>
      <dgm:t>
        <a:bodyPr/>
        <a:lstStyle/>
        <a:p>
          <a:r>
            <a:rPr lang="es-ES_tradnl" sz="1400" dirty="0" smtClean="0">
              <a:latin typeface="Arial" pitchFamily="34" charset="0"/>
              <a:cs typeface="Arial" pitchFamily="34" charset="0"/>
            </a:rPr>
            <a:t>Existe un </a:t>
          </a:r>
          <a:r>
            <a:rPr lang="es-ES_tradnl" sz="1400" b="1" dirty="0" smtClean="0">
              <a:latin typeface="Arial" pitchFamily="34" charset="0"/>
              <a:cs typeface="Arial" pitchFamily="34" charset="0"/>
            </a:rPr>
            <a:t>manual de apoyo </a:t>
          </a:r>
          <a:r>
            <a:rPr lang="es-ES_tradnl" sz="1400" dirty="0" smtClean="0">
              <a:latin typeface="Arial" pitchFamily="34" charset="0"/>
              <a:cs typeface="Arial" pitchFamily="34" charset="0"/>
            </a:rPr>
            <a:t>para realizar las sesiones. Además se enviará de manera digital información sobre becas y  sobre el programa de orientación de los colegios.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77AD8D8B-6912-455E-92A9-6C1103966D03}" type="parTrans" cxnId="{85680B15-F722-42BD-B7A5-C33F8341DF51}">
      <dgm:prSet/>
      <dgm:spPr/>
      <dgm:t>
        <a:bodyPr/>
        <a:lstStyle/>
        <a:p>
          <a:endParaRPr lang="es-ES" sz="2000"/>
        </a:p>
      </dgm:t>
    </dgm:pt>
    <dgm:pt modelId="{0D1E28EC-B496-4B40-9150-75083A40C9EE}" type="sibTrans" cxnId="{85680B15-F722-42BD-B7A5-C33F8341DF51}">
      <dgm:prSet/>
      <dgm:spPr/>
      <dgm:t>
        <a:bodyPr/>
        <a:lstStyle/>
        <a:p>
          <a:endParaRPr lang="es-ES" sz="2000"/>
        </a:p>
      </dgm:t>
    </dgm:pt>
    <dgm:pt modelId="{F191AC87-357B-4050-9BC1-F43F412E577A}">
      <dgm:prSet phldrT="[Texto]" custT="1"/>
      <dgm:spPr/>
      <dgm:t>
        <a:bodyPr/>
        <a:lstStyle/>
        <a:p>
          <a:r>
            <a:rPr lang="es-CL" sz="4800" dirty="0" smtClean="0"/>
            <a:t>2</a:t>
          </a:r>
          <a:endParaRPr lang="es-ES" sz="4800" dirty="0"/>
        </a:p>
      </dgm:t>
    </dgm:pt>
    <dgm:pt modelId="{7BD8A962-4BA2-4B03-B122-FF847B4B4A92}" type="parTrans" cxnId="{31E77780-2E4F-47F2-B1A9-EA1957E5EF00}">
      <dgm:prSet/>
      <dgm:spPr/>
      <dgm:t>
        <a:bodyPr/>
        <a:lstStyle/>
        <a:p>
          <a:endParaRPr lang="es-ES" sz="2000"/>
        </a:p>
      </dgm:t>
    </dgm:pt>
    <dgm:pt modelId="{1D460CF9-64FF-42FF-A6E8-D3E92C632B01}" type="sibTrans" cxnId="{31E77780-2E4F-47F2-B1A9-EA1957E5EF00}">
      <dgm:prSet/>
      <dgm:spPr/>
      <dgm:t>
        <a:bodyPr/>
        <a:lstStyle/>
        <a:p>
          <a:endParaRPr lang="es-ES" sz="2000"/>
        </a:p>
      </dgm:t>
    </dgm:pt>
    <dgm:pt modelId="{35605A32-1BA4-4B09-8320-7B8F6D91A1A4}">
      <dgm:prSet phldrT="[Texto]" custT="1"/>
      <dgm:spPr/>
      <dgm:t>
        <a:bodyPr/>
        <a:lstStyle/>
        <a:p>
          <a:r>
            <a:rPr lang="es-ES_tradnl" sz="1400" b="1" dirty="0" smtClean="0">
              <a:latin typeface="Arial" pitchFamily="34" charset="0"/>
              <a:cs typeface="Arial" pitchFamily="34" charset="0"/>
            </a:rPr>
            <a:t>No podrás darle dinero </a:t>
          </a:r>
          <a:r>
            <a:rPr lang="es-ES_tradnl" sz="1400" dirty="0" smtClean="0">
              <a:latin typeface="Arial" pitchFamily="34" charset="0"/>
              <a:cs typeface="Arial" pitchFamily="34" charset="0"/>
            </a:rPr>
            <a:t>al alumno. El coordinador del colegio, junto con la autorización de salida, le dará el dinero para la locomoción.   </a:t>
          </a:r>
          <a:endParaRPr lang="es-ES" sz="1400" b="0" dirty="0">
            <a:latin typeface="Arial" pitchFamily="34" charset="0"/>
            <a:cs typeface="Arial" pitchFamily="34" charset="0"/>
          </a:endParaRPr>
        </a:p>
      </dgm:t>
    </dgm:pt>
    <dgm:pt modelId="{32742B94-F1A4-4DFF-9C5B-B31371AD3FE5}" type="parTrans" cxnId="{BE964A83-57AC-49E8-B5B6-6EFF91FFEAAC}">
      <dgm:prSet/>
      <dgm:spPr/>
      <dgm:t>
        <a:bodyPr/>
        <a:lstStyle/>
        <a:p>
          <a:endParaRPr lang="es-ES" sz="2000"/>
        </a:p>
      </dgm:t>
    </dgm:pt>
    <dgm:pt modelId="{5A52A875-85A7-4C3B-BBAC-F83B1F947BF4}" type="sibTrans" cxnId="{BE964A83-57AC-49E8-B5B6-6EFF91FFEAAC}">
      <dgm:prSet/>
      <dgm:spPr/>
      <dgm:t>
        <a:bodyPr/>
        <a:lstStyle/>
        <a:p>
          <a:endParaRPr lang="es-ES" sz="2000"/>
        </a:p>
      </dgm:t>
    </dgm:pt>
    <dgm:pt modelId="{CD0455A4-5B73-4D3D-8A46-F78A95F058BC}">
      <dgm:prSet phldrT="[Texto]" custT="1"/>
      <dgm:spPr/>
      <dgm:t>
        <a:bodyPr/>
        <a:lstStyle/>
        <a:p>
          <a:r>
            <a:rPr lang="es-CL" sz="4800" dirty="0" smtClean="0"/>
            <a:t>3 </a:t>
          </a:r>
          <a:endParaRPr lang="es-ES" sz="4800" dirty="0"/>
        </a:p>
      </dgm:t>
    </dgm:pt>
    <dgm:pt modelId="{BC0E587C-6A84-45E0-B178-65AF45A15AA0}" type="parTrans" cxnId="{BE31486D-1033-476C-9255-A6515EE2A6C1}">
      <dgm:prSet/>
      <dgm:spPr/>
      <dgm:t>
        <a:bodyPr/>
        <a:lstStyle/>
        <a:p>
          <a:endParaRPr lang="es-ES" sz="2000"/>
        </a:p>
      </dgm:t>
    </dgm:pt>
    <dgm:pt modelId="{840DAA2D-090F-4BDC-B14D-D5BDFAB9AE35}" type="sibTrans" cxnId="{BE31486D-1033-476C-9255-A6515EE2A6C1}">
      <dgm:prSet/>
      <dgm:spPr/>
      <dgm:t>
        <a:bodyPr/>
        <a:lstStyle/>
        <a:p>
          <a:endParaRPr lang="es-ES" sz="2000"/>
        </a:p>
      </dgm:t>
    </dgm:pt>
    <dgm:pt modelId="{95928713-09A8-4117-AB50-B86615243C40}">
      <dgm:prSet phldrT="[Texto]" custT="1"/>
      <dgm:spPr/>
      <dgm:t>
        <a:bodyPr/>
        <a:lstStyle/>
        <a:p>
          <a:r>
            <a:rPr lang="es-CL" sz="1400" dirty="0" smtClean="0">
              <a:latin typeface="Arial" pitchFamily="34" charset="0"/>
              <a:cs typeface="Arial" pitchFamily="34" charset="0"/>
            </a:rPr>
            <a:t>Se deben </a:t>
          </a:r>
          <a:r>
            <a:rPr lang="es-CL" sz="1400" b="1" dirty="0" smtClean="0">
              <a:latin typeface="Arial" pitchFamily="34" charset="0"/>
              <a:cs typeface="Arial" pitchFamily="34" charset="0"/>
            </a:rPr>
            <a:t>programar</a:t>
          </a:r>
          <a:r>
            <a:rPr lang="es-CL" sz="1400" dirty="0" smtClean="0">
              <a:latin typeface="Arial" pitchFamily="34" charset="0"/>
              <a:cs typeface="Arial" pitchFamily="34" charset="0"/>
            </a:rPr>
            <a:t> las 6 sesiones con anticipación. 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BFFF91DB-3402-4723-8BB0-2011E50CB20D}" type="parTrans" cxnId="{1C772153-7C28-45A7-8898-1484321F956E}">
      <dgm:prSet/>
      <dgm:spPr/>
      <dgm:t>
        <a:bodyPr/>
        <a:lstStyle/>
        <a:p>
          <a:endParaRPr lang="es-ES" sz="2000"/>
        </a:p>
      </dgm:t>
    </dgm:pt>
    <dgm:pt modelId="{5D75D29F-628E-427D-881E-E6A2DD70DE17}" type="sibTrans" cxnId="{1C772153-7C28-45A7-8898-1484321F956E}">
      <dgm:prSet/>
      <dgm:spPr/>
      <dgm:t>
        <a:bodyPr/>
        <a:lstStyle/>
        <a:p>
          <a:endParaRPr lang="es-ES" sz="2000"/>
        </a:p>
      </dgm:t>
    </dgm:pt>
    <dgm:pt modelId="{459B7533-18D0-498D-83C9-B09F7F7008FE}">
      <dgm:prSet phldrT="[Texto]" custT="1"/>
      <dgm:spPr/>
      <dgm:t>
        <a:bodyPr/>
        <a:lstStyle/>
        <a:p>
          <a:r>
            <a:rPr lang="es-CL" sz="4800" dirty="0" smtClean="0"/>
            <a:t>4</a:t>
          </a:r>
          <a:endParaRPr lang="es-ES" sz="4800" dirty="0"/>
        </a:p>
      </dgm:t>
    </dgm:pt>
    <dgm:pt modelId="{5856D080-ABB8-4413-A65F-AE31EE2BE8F0}" type="parTrans" cxnId="{99E69315-F410-44D0-9CB1-0A48907DD8AA}">
      <dgm:prSet/>
      <dgm:spPr/>
      <dgm:t>
        <a:bodyPr/>
        <a:lstStyle/>
        <a:p>
          <a:endParaRPr lang="es-ES" sz="2000"/>
        </a:p>
      </dgm:t>
    </dgm:pt>
    <dgm:pt modelId="{827E5963-11A4-48DE-BF0E-4B6F2E184A85}" type="sibTrans" cxnId="{99E69315-F410-44D0-9CB1-0A48907DD8AA}">
      <dgm:prSet/>
      <dgm:spPr/>
      <dgm:t>
        <a:bodyPr/>
        <a:lstStyle/>
        <a:p>
          <a:endParaRPr lang="es-ES" sz="2000"/>
        </a:p>
      </dgm:t>
    </dgm:pt>
    <dgm:pt modelId="{2CD2FF0B-56D8-4E4C-A60E-E1108233D40D}">
      <dgm:prSet phldrT="[Texto]" custT="1"/>
      <dgm:spPr/>
      <dgm:t>
        <a:bodyPr/>
        <a:lstStyle/>
        <a:p>
          <a:r>
            <a:rPr lang="es-CL" sz="4800" dirty="0" smtClean="0"/>
            <a:t>5</a:t>
          </a:r>
          <a:endParaRPr lang="es-ES" sz="4800" dirty="0"/>
        </a:p>
      </dgm:t>
    </dgm:pt>
    <dgm:pt modelId="{7810742F-40A4-4BFD-97ED-634467FA838F}" type="parTrans" cxnId="{FE7A86AD-5D01-448D-8EEE-1468F91B4F1D}">
      <dgm:prSet/>
      <dgm:spPr/>
      <dgm:t>
        <a:bodyPr/>
        <a:lstStyle/>
        <a:p>
          <a:endParaRPr lang="es-ES" sz="2000"/>
        </a:p>
      </dgm:t>
    </dgm:pt>
    <dgm:pt modelId="{1EA4BB05-8C02-481E-84FA-0B6DF1792368}" type="sibTrans" cxnId="{FE7A86AD-5D01-448D-8EEE-1468F91B4F1D}">
      <dgm:prSet/>
      <dgm:spPr/>
      <dgm:t>
        <a:bodyPr/>
        <a:lstStyle/>
        <a:p>
          <a:endParaRPr lang="es-ES" sz="2000"/>
        </a:p>
      </dgm:t>
    </dgm:pt>
    <dgm:pt modelId="{F987AD6E-1619-4CB3-8073-E2EC22316B0F}">
      <dgm:prSet phldrT="[Texto]" custT="1"/>
      <dgm:spPr/>
      <dgm:t>
        <a:bodyPr/>
        <a:lstStyle/>
        <a:p>
          <a:r>
            <a:rPr lang="es-CL" sz="1400" dirty="0" smtClean="0">
              <a:latin typeface="Arial" pitchFamily="34" charset="0"/>
              <a:cs typeface="Arial" pitchFamily="34" charset="0"/>
            </a:rPr>
            <a:t>En caso que faltes a una sesión, debes </a:t>
          </a:r>
          <a:r>
            <a:rPr lang="es-CL" sz="1400" b="1" dirty="0" smtClean="0">
              <a:latin typeface="Arial" pitchFamily="34" charset="0"/>
              <a:cs typeface="Arial" pitchFamily="34" charset="0"/>
            </a:rPr>
            <a:t>recuperarla. </a:t>
          </a:r>
          <a:r>
            <a:rPr lang="es-CL" sz="1400" dirty="0" smtClean="0">
              <a:latin typeface="Arial" pitchFamily="34" charset="0"/>
              <a:cs typeface="Arial" pitchFamily="34" charset="0"/>
            </a:rPr>
            <a:t>En caso de viaje, avisar al tutorado y al coordinador, y reprogramar la fecha.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A1F94F92-2C32-4985-AE8C-1EEF3A8E119D}" type="parTrans" cxnId="{1E58F5F5-4F2E-4532-B50C-02471B3E36A2}">
      <dgm:prSet/>
      <dgm:spPr/>
      <dgm:t>
        <a:bodyPr/>
        <a:lstStyle/>
        <a:p>
          <a:endParaRPr lang="es-ES" sz="2000"/>
        </a:p>
      </dgm:t>
    </dgm:pt>
    <dgm:pt modelId="{8CB72A07-1C34-49A9-B053-2F5F0F057A91}" type="sibTrans" cxnId="{1E58F5F5-4F2E-4532-B50C-02471B3E36A2}">
      <dgm:prSet/>
      <dgm:spPr/>
      <dgm:t>
        <a:bodyPr/>
        <a:lstStyle/>
        <a:p>
          <a:endParaRPr lang="es-ES" sz="2000"/>
        </a:p>
      </dgm:t>
    </dgm:pt>
    <dgm:pt modelId="{255DFFE3-EA84-44F4-A897-D1FEAB9C0886}">
      <dgm:prSet phldrT="[Texto]" custT="1"/>
      <dgm:spPr/>
      <dgm:t>
        <a:bodyPr/>
        <a:lstStyle/>
        <a:p>
          <a:r>
            <a:rPr lang="es-ES" sz="1400" dirty="0" smtClean="0">
              <a:latin typeface="Arial" pitchFamily="34" charset="0"/>
              <a:cs typeface="Arial" pitchFamily="34" charset="0"/>
            </a:rPr>
            <a:t>Día y hora deben ser acordados en conjunto entre el tutor y el alumno. De lunes a viernes, entre 16:00 a 18:00 horas para que puedan regresar seguros a sus casas. </a:t>
          </a:r>
          <a:r>
            <a:rPr lang="es-CL" sz="1400" dirty="0" smtClean="0">
              <a:latin typeface="Arial" pitchFamily="34" charset="0"/>
              <a:cs typeface="Arial" pitchFamily="34" charset="0"/>
            </a:rPr>
            <a:t> 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8B0922D0-46D6-4BF4-8751-D639EA70FEAA}" type="parTrans" cxnId="{77CFA80D-ECB9-4349-92F1-D706308EEC53}">
      <dgm:prSet/>
      <dgm:spPr/>
      <dgm:t>
        <a:bodyPr/>
        <a:lstStyle/>
        <a:p>
          <a:endParaRPr lang="es-ES" sz="2000"/>
        </a:p>
      </dgm:t>
    </dgm:pt>
    <dgm:pt modelId="{3A455919-3E9D-4400-8119-56DDFE3E54DC}" type="sibTrans" cxnId="{77CFA80D-ECB9-4349-92F1-D706308EEC53}">
      <dgm:prSet/>
      <dgm:spPr/>
      <dgm:t>
        <a:bodyPr/>
        <a:lstStyle/>
        <a:p>
          <a:endParaRPr lang="es-ES" sz="2000"/>
        </a:p>
      </dgm:t>
    </dgm:pt>
    <dgm:pt modelId="{03E5CF0D-66FF-4823-8087-09C44C0E6154}">
      <dgm:prSet phldrT="[Texto]" custT="1"/>
      <dgm:spPr/>
      <dgm:t>
        <a:bodyPr/>
        <a:lstStyle/>
        <a:p>
          <a:r>
            <a:rPr lang="es-CL" sz="4800" dirty="0" smtClean="0"/>
            <a:t>6 </a:t>
          </a:r>
          <a:endParaRPr lang="es-ES" sz="4800" dirty="0"/>
        </a:p>
      </dgm:t>
    </dgm:pt>
    <dgm:pt modelId="{EB9DE9EC-914E-4C53-9D60-86D5221E2DF7}" type="parTrans" cxnId="{7887B5C4-B2AA-43CA-B806-E51C38B25FDB}">
      <dgm:prSet/>
      <dgm:spPr/>
      <dgm:t>
        <a:bodyPr/>
        <a:lstStyle/>
        <a:p>
          <a:endParaRPr lang="es-ES" sz="2000"/>
        </a:p>
      </dgm:t>
    </dgm:pt>
    <dgm:pt modelId="{DCC59D66-4517-46CD-8888-6B3B054EFBA1}" type="sibTrans" cxnId="{7887B5C4-B2AA-43CA-B806-E51C38B25FDB}">
      <dgm:prSet/>
      <dgm:spPr/>
      <dgm:t>
        <a:bodyPr/>
        <a:lstStyle/>
        <a:p>
          <a:endParaRPr lang="es-ES" sz="2000"/>
        </a:p>
      </dgm:t>
    </dgm:pt>
    <dgm:pt modelId="{85C47BE5-C6E1-4819-BD3B-B750F16127FA}">
      <dgm:prSet phldrT="[Texto]" custT="1"/>
      <dgm:spPr/>
      <dgm:t>
        <a:bodyPr/>
        <a:lstStyle/>
        <a:p>
          <a:r>
            <a:rPr lang="es-CL" sz="4800" dirty="0" smtClean="0"/>
            <a:t>7</a:t>
          </a:r>
          <a:endParaRPr lang="es-ES" sz="4800" dirty="0"/>
        </a:p>
      </dgm:t>
    </dgm:pt>
    <dgm:pt modelId="{8E583646-620A-4106-BD98-1E0DC25BE591}" type="parTrans" cxnId="{C9C95407-3902-4A1E-BD21-B14189910BB7}">
      <dgm:prSet/>
      <dgm:spPr/>
      <dgm:t>
        <a:bodyPr/>
        <a:lstStyle/>
        <a:p>
          <a:endParaRPr lang="es-ES"/>
        </a:p>
      </dgm:t>
    </dgm:pt>
    <dgm:pt modelId="{734E47F8-73F7-4DA7-AC01-A9EDE5859BAB}" type="sibTrans" cxnId="{C9C95407-3902-4A1E-BD21-B14189910BB7}">
      <dgm:prSet/>
      <dgm:spPr/>
      <dgm:t>
        <a:bodyPr/>
        <a:lstStyle/>
        <a:p>
          <a:endParaRPr lang="es-ES"/>
        </a:p>
      </dgm:t>
    </dgm:pt>
    <dgm:pt modelId="{075F090C-9ACF-4D50-91B2-65C3A066FDAA}">
      <dgm:prSet phldrT="[Texto]" custT="1"/>
      <dgm:spPr/>
      <dgm:t>
        <a:bodyPr/>
        <a:lstStyle/>
        <a:p>
          <a:r>
            <a:rPr lang="es-ES_tradnl" sz="1400" dirty="0" smtClean="0">
              <a:latin typeface="Arial" pitchFamily="34" charset="0"/>
              <a:cs typeface="Arial" pitchFamily="34" charset="0"/>
            </a:rPr>
            <a:t>Los alumnos tendrán una carpeta con todo el trabajo realizado en cada sesión.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5A707F6C-6D13-49CC-BF8E-772FFD470A14}" type="parTrans" cxnId="{D4BFD357-CB9A-4D55-AA79-E4DF0A61EE6F}">
      <dgm:prSet/>
      <dgm:spPr/>
      <dgm:t>
        <a:bodyPr/>
        <a:lstStyle/>
        <a:p>
          <a:endParaRPr lang="es-ES"/>
        </a:p>
      </dgm:t>
    </dgm:pt>
    <dgm:pt modelId="{B3F097E0-4271-4FAA-B847-B312A1D6434E}" type="sibTrans" cxnId="{D4BFD357-CB9A-4D55-AA79-E4DF0A61EE6F}">
      <dgm:prSet/>
      <dgm:spPr/>
      <dgm:t>
        <a:bodyPr/>
        <a:lstStyle/>
        <a:p>
          <a:endParaRPr lang="es-ES"/>
        </a:p>
      </dgm:t>
    </dgm:pt>
    <dgm:pt modelId="{B676663C-04E9-40EC-B9E0-83168A14118B}">
      <dgm:prSet phldrT="[Texto]" custT="1"/>
      <dgm:spPr/>
      <dgm:t>
        <a:bodyPr/>
        <a:lstStyle/>
        <a:p>
          <a:r>
            <a:rPr lang="es-ES_tradnl" sz="1400" dirty="0" smtClean="0">
              <a:latin typeface="Arial" pitchFamily="34" charset="0"/>
              <a:cs typeface="Arial" pitchFamily="34" charset="0"/>
            </a:rPr>
            <a:t>El tutor podrá visitar el colegio en actividades como es la semana vocacional, semana técnico profesional o las graduaciones. </a:t>
          </a:r>
          <a:endParaRPr lang="es-ES" sz="1400" dirty="0">
            <a:latin typeface="Arial" pitchFamily="34" charset="0"/>
            <a:cs typeface="Arial" pitchFamily="34" charset="0"/>
          </a:endParaRPr>
        </a:p>
      </dgm:t>
    </dgm:pt>
    <dgm:pt modelId="{EFA55A1F-8045-4ED6-844F-4979BF6022B2}" type="parTrans" cxnId="{DDB5F6DE-19C3-4DD7-9190-9547EE9B429E}">
      <dgm:prSet/>
      <dgm:spPr/>
      <dgm:t>
        <a:bodyPr/>
        <a:lstStyle/>
        <a:p>
          <a:endParaRPr lang="es-ES"/>
        </a:p>
      </dgm:t>
    </dgm:pt>
    <dgm:pt modelId="{2505F279-509F-4103-A7A6-58D5688FEB59}" type="sibTrans" cxnId="{DDB5F6DE-19C3-4DD7-9190-9547EE9B429E}">
      <dgm:prSet/>
      <dgm:spPr/>
      <dgm:t>
        <a:bodyPr/>
        <a:lstStyle/>
        <a:p>
          <a:endParaRPr lang="es-ES"/>
        </a:p>
      </dgm:t>
    </dgm:pt>
    <dgm:pt modelId="{7740D29B-5E3D-492A-B4D3-3A7821E2CF3B}" type="pres">
      <dgm:prSet presAssocID="{355D966E-5F4F-43F4-99C4-96165EE526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9F932B7-FDD5-4EB7-A1AB-717B802FD4F4}" type="pres">
      <dgm:prSet presAssocID="{37EAC1DF-CBCF-44F2-8168-13CE7E2FE609}" presName="linNode" presStyleCnt="0"/>
      <dgm:spPr/>
    </dgm:pt>
    <dgm:pt modelId="{320F45BC-4ADF-4E7D-A267-7DE448DE2A30}" type="pres">
      <dgm:prSet presAssocID="{37EAC1DF-CBCF-44F2-8168-13CE7E2FE609}" presName="parentText" presStyleLbl="node1" presStyleIdx="0" presStyleCnt="7" custScaleX="2956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19D66-FBD4-45B1-9B49-877DE174F94F}" type="pres">
      <dgm:prSet presAssocID="{37EAC1DF-CBCF-44F2-8168-13CE7E2FE609}" presName="descendantText" presStyleLbl="alignAccFollowNode1" presStyleIdx="0" presStyleCnt="7" custScaleX="160752" custLinFactNeighborX="-882" custLinFactNeighborY="-18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D8D7BB-4C48-4C90-944C-440762FD86C4}" type="pres">
      <dgm:prSet presAssocID="{496A965B-2FDC-411F-94C0-B57CBE31A69B}" presName="sp" presStyleCnt="0"/>
      <dgm:spPr/>
    </dgm:pt>
    <dgm:pt modelId="{F2516B70-5C72-4EBA-8EEE-8EF9C3A471DB}" type="pres">
      <dgm:prSet presAssocID="{F191AC87-357B-4050-9BC1-F43F412E577A}" presName="linNode" presStyleCnt="0"/>
      <dgm:spPr/>
    </dgm:pt>
    <dgm:pt modelId="{89FDCE77-37E7-4356-84C7-386029FE06F8}" type="pres">
      <dgm:prSet presAssocID="{F191AC87-357B-4050-9BC1-F43F412E577A}" presName="parentText" presStyleLbl="node1" presStyleIdx="1" presStyleCnt="7" custScaleX="2956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BAC0A0-BD93-42CB-B500-DA0750CAAC22}" type="pres">
      <dgm:prSet presAssocID="{F191AC87-357B-4050-9BC1-F43F412E577A}" presName="descendantText" presStyleLbl="alignAccFollowNode1" presStyleIdx="1" presStyleCnt="7" custScaleX="1387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88448C-FB85-4F26-9C4C-802F06B06CE0}" type="pres">
      <dgm:prSet presAssocID="{1D460CF9-64FF-42FF-A6E8-D3E92C632B01}" presName="sp" presStyleCnt="0"/>
      <dgm:spPr/>
    </dgm:pt>
    <dgm:pt modelId="{5368DF78-54FF-4ABC-99B9-23B6CBFC77F1}" type="pres">
      <dgm:prSet presAssocID="{CD0455A4-5B73-4D3D-8A46-F78A95F058BC}" presName="linNode" presStyleCnt="0"/>
      <dgm:spPr/>
    </dgm:pt>
    <dgm:pt modelId="{0B6C824B-1685-440D-A234-EFC7285FA156}" type="pres">
      <dgm:prSet presAssocID="{CD0455A4-5B73-4D3D-8A46-F78A95F058BC}" presName="parentText" presStyleLbl="node1" presStyleIdx="2" presStyleCnt="7" custScaleX="2956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1F1D8F-F807-41D6-9CD5-EBEE6F1639ED}" type="pres">
      <dgm:prSet presAssocID="{CD0455A4-5B73-4D3D-8A46-F78A95F058BC}" presName="descendantText" presStyleLbl="alignAccFollowNode1" presStyleIdx="2" presStyleCnt="7" custScaleX="138716" custScaleY="1144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006BC2-9A65-43C1-A8D8-581F708CB3A8}" type="pres">
      <dgm:prSet presAssocID="{840DAA2D-090F-4BDC-B14D-D5BDFAB9AE35}" presName="sp" presStyleCnt="0"/>
      <dgm:spPr/>
    </dgm:pt>
    <dgm:pt modelId="{5D091358-3BEE-4757-9037-8787454D8A8F}" type="pres">
      <dgm:prSet presAssocID="{459B7533-18D0-498D-83C9-B09F7F7008FE}" presName="linNode" presStyleCnt="0"/>
      <dgm:spPr/>
    </dgm:pt>
    <dgm:pt modelId="{584CD113-6EB8-433D-B122-DD42575C8E0A}" type="pres">
      <dgm:prSet presAssocID="{459B7533-18D0-498D-83C9-B09F7F7008FE}" presName="parentText" presStyleLbl="node1" presStyleIdx="3" presStyleCnt="7" custScaleX="2877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203DC6-990B-46BD-B4BF-6011E5311793}" type="pres">
      <dgm:prSet presAssocID="{459B7533-18D0-498D-83C9-B09F7F7008FE}" presName="descendantText" presStyleLbl="alignAccFollowNode1" presStyleIdx="3" presStyleCnt="7" custScaleX="1373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066F18-C363-4FA4-9609-C327C66F5DCA}" type="pres">
      <dgm:prSet presAssocID="{827E5963-11A4-48DE-BF0E-4B6F2E184A85}" presName="sp" presStyleCnt="0"/>
      <dgm:spPr/>
    </dgm:pt>
    <dgm:pt modelId="{1A5066AC-229A-4092-BF74-C7C97A939C7A}" type="pres">
      <dgm:prSet presAssocID="{2CD2FF0B-56D8-4E4C-A60E-E1108233D40D}" presName="linNode" presStyleCnt="0"/>
      <dgm:spPr/>
    </dgm:pt>
    <dgm:pt modelId="{019265E5-66DA-4C15-8223-E4951B8D3085}" type="pres">
      <dgm:prSet presAssocID="{2CD2FF0B-56D8-4E4C-A60E-E1108233D40D}" presName="parentText" presStyleLbl="node1" presStyleIdx="4" presStyleCnt="7" custScaleX="3400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CB0F78-6C66-4110-835A-A277742EBC5F}" type="pres">
      <dgm:prSet presAssocID="{2CD2FF0B-56D8-4E4C-A60E-E1108233D40D}" presName="descendantText" presStyleLbl="alignAccFollowNode1" presStyleIdx="4" presStyleCnt="7" custScaleX="1540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7D351C-D447-4847-8281-61DE17F84172}" type="pres">
      <dgm:prSet presAssocID="{1EA4BB05-8C02-481E-84FA-0B6DF1792368}" presName="sp" presStyleCnt="0"/>
      <dgm:spPr/>
    </dgm:pt>
    <dgm:pt modelId="{ABE1EFEA-0105-4285-89AC-D82E8909CD9E}" type="pres">
      <dgm:prSet presAssocID="{03E5CF0D-66FF-4823-8087-09C44C0E6154}" presName="linNode" presStyleCnt="0"/>
      <dgm:spPr/>
    </dgm:pt>
    <dgm:pt modelId="{D319DE64-3666-48BA-843A-F48339DED230}" type="pres">
      <dgm:prSet presAssocID="{03E5CF0D-66FF-4823-8087-09C44C0E6154}" presName="parentText" presStyleLbl="node1" presStyleIdx="5" presStyleCnt="7" custScaleX="3485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D073CB-F5D3-41B3-88F2-C21482BFC0A0}" type="pres">
      <dgm:prSet presAssocID="{03E5CF0D-66FF-4823-8087-09C44C0E6154}" presName="descendantText" presStyleLbl="alignAccFollowNode1" presStyleIdx="5" presStyleCnt="7" custScaleX="1578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97D94F-E049-4742-BF48-FB92523E6893}" type="pres">
      <dgm:prSet presAssocID="{DCC59D66-4517-46CD-8888-6B3B054EFBA1}" presName="sp" presStyleCnt="0"/>
      <dgm:spPr/>
    </dgm:pt>
    <dgm:pt modelId="{9014CCBB-4A71-42C9-B070-52018F6CB30F}" type="pres">
      <dgm:prSet presAssocID="{85C47BE5-C6E1-4819-BD3B-B750F16127FA}" presName="linNode" presStyleCnt="0"/>
      <dgm:spPr/>
    </dgm:pt>
    <dgm:pt modelId="{485D4C3D-88DD-4EF3-96D8-B2AF29E42851}" type="pres">
      <dgm:prSet presAssocID="{85C47BE5-C6E1-4819-BD3B-B750F16127FA}" presName="parentText" presStyleLbl="node1" presStyleIdx="6" presStyleCnt="7" custScaleX="3808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18C6E6-17ED-4EBD-89EB-04E526517733}" type="pres">
      <dgm:prSet presAssocID="{85C47BE5-C6E1-4819-BD3B-B750F16127FA}" presName="descendantText" presStyleLbl="alignAccFollowNode1" presStyleIdx="6" presStyleCnt="7" custScaleX="1647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BFD357-CB9A-4D55-AA79-E4DF0A61EE6F}" srcId="{03E5CF0D-66FF-4823-8087-09C44C0E6154}" destId="{075F090C-9ACF-4D50-91B2-65C3A066FDAA}" srcOrd="0" destOrd="0" parTransId="{5A707F6C-6D13-49CC-BF8E-772FFD470A14}" sibTransId="{B3F097E0-4271-4FAA-B847-B312A1D6434E}"/>
    <dgm:cxn modelId="{31E77780-2E4F-47F2-B1A9-EA1957E5EF00}" srcId="{355D966E-5F4F-43F4-99C4-96165EE5261E}" destId="{F191AC87-357B-4050-9BC1-F43F412E577A}" srcOrd="1" destOrd="0" parTransId="{7BD8A962-4BA2-4B03-B122-FF847B4B4A92}" sibTransId="{1D460CF9-64FF-42FF-A6E8-D3E92C632B01}"/>
    <dgm:cxn modelId="{C9C95407-3902-4A1E-BD21-B14189910BB7}" srcId="{355D966E-5F4F-43F4-99C4-96165EE5261E}" destId="{85C47BE5-C6E1-4819-BD3B-B750F16127FA}" srcOrd="6" destOrd="0" parTransId="{8E583646-620A-4106-BD98-1E0DC25BE591}" sibTransId="{734E47F8-73F7-4DA7-AC01-A9EDE5859BAB}"/>
    <dgm:cxn modelId="{E8DD3624-2A81-47CD-82EF-B1AAB855C625}" type="presOf" srcId="{85C47BE5-C6E1-4819-BD3B-B750F16127FA}" destId="{485D4C3D-88DD-4EF3-96D8-B2AF29E42851}" srcOrd="0" destOrd="0" presId="urn:microsoft.com/office/officeart/2005/8/layout/vList5"/>
    <dgm:cxn modelId="{BE964A83-57AC-49E8-B5B6-6EFF91FFEAAC}" srcId="{F191AC87-357B-4050-9BC1-F43F412E577A}" destId="{35605A32-1BA4-4B09-8320-7B8F6D91A1A4}" srcOrd="0" destOrd="0" parTransId="{32742B94-F1A4-4DFF-9C5B-B31371AD3FE5}" sibTransId="{5A52A875-85A7-4C3B-BBAC-F83B1F947BF4}"/>
    <dgm:cxn modelId="{7B462F43-B3BF-48E0-A7E9-EEFEA3213A65}" type="presOf" srcId="{BECCDA77-323F-491A-8A9E-0F1CF433A4F9}" destId="{60619D66-FBD4-45B1-9B49-877DE174F94F}" srcOrd="0" destOrd="0" presId="urn:microsoft.com/office/officeart/2005/8/layout/vList5"/>
    <dgm:cxn modelId="{0819BE3E-1A50-476E-B5CD-0E8FE8CA3AEB}" type="presOf" srcId="{CD0455A4-5B73-4D3D-8A46-F78A95F058BC}" destId="{0B6C824B-1685-440D-A234-EFC7285FA156}" srcOrd="0" destOrd="0" presId="urn:microsoft.com/office/officeart/2005/8/layout/vList5"/>
    <dgm:cxn modelId="{FDCACCA3-6C54-4457-98A5-207C4524A374}" type="presOf" srcId="{B676663C-04E9-40EC-B9E0-83168A14118B}" destId="{0318C6E6-17ED-4EBD-89EB-04E526517733}" srcOrd="0" destOrd="0" presId="urn:microsoft.com/office/officeart/2005/8/layout/vList5"/>
    <dgm:cxn modelId="{E6611541-AEC1-449C-ABBB-C2856545FD45}" type="presOf" srcId="{03E5CF0D-66FF-4823-8087-09C44C0E6154}" destId="{D319DE64-3666-48BA-843A-F48339DED230}" srcOrd="0" destOrd="0" presId="urn:microsoft.com/office/officeart/2005/8/layout/vList5"/>
    <dgm:cxn modelId="{48F798E4-7C36-412B-83E1-87B4BECD6BE1}" type="presOf" srcId="{37EAC1DF-CBCF-44F2-8168-13CE7E2FE609}" destId="{320F45BC-4ADF-4E7D-A267-7DE448DE2A30}" srcOrd="0" destOrd="0" presId="urn:microsoft.com/office/officeart/2005/8/layout/vList5"/>
    <dgm:cxn modelId="{1A888D7F-DFAC-42BF-BC3D-10D1D3FF6CBD}" type="presOf" srcId="{95928713-09A8-4117-AB50-B86615243C40}" destId="{651F1D8F-F807-41D6-9CD5-EBEE6F1639ED}" srcOrd="0" destOrd="0" presId="urn:microsoft.com/office/officeart/2005/8/layout/vList5"/>
    <dgm:cxn modelId="{77CFA80D-ECB9-4349-92F1-D706308EEC53}" srcId="{2CD2FF0B-56D8-4E4C-A60E-E1108233D40D}" destId="{255DFFE3-EA84-44F4-A897-D1FEAB9C0886}" srcOrd="0" destOrd="0" parTransId="{8B0922D0-46D6-4BF4-8751-D639EA70FEAA}" sibTransId="{3A455919-3E9D-4400-8119-56DDFE3E54DC}"/>
    <dgm:cxn modelId="{17DE8C6C-30C4-44D0-B515-A276FDDB0468}" type="presOf" srcId="{2CD2FF0B-56D8-4E4C-A60E-E1108233D40D}" destId="{019265E5-66DA-4C15-8223-E4951B8D3085}" srcOrd="0" destOrd="0" presId="urn:microsoft.com/office/officeart/2005/8/layout/vList5"/>
    <dgm:cxn modelId="{769F5836-8C9D-4995-B4C4-5DA4A3E3F1B2}" type="presOf" srcId="{459B7533-18D0-498D-83C9-B09F7F7008FE}" destId="{584CD113-6EB8-433D-B122-DD42575C8E0A}" srcOrd="0" destOrd="0" presId="urn:microsoft.com/office/officeart/2005/8/layout/vList5"/>
    <dgm:cxn modelId="{99E69315-F410-44D0-9CB1-0A48907DD8AA}" srcId="{355D966E-5F4F-43F4-99C4-96165EE5261E}" destId="{459B7533-18D0-498D-83C9-B09F7F7008FE}" srcOrd="3" destOrd="0" parTransId="{5856D080-ABB8-4413-A65F-AE31EE2BE8F0}" sibTransId="{827E5963-11A4-48DE-BF0E-4B6F2E184A85}"/>
    <dgm:cxn modelId="{85680B15-F722-42BD-B7A5-C33F8341DF51}" srcId="{37EAC1DF-CBCF-44F2-8168-13CE7E2FE609}" destId="{BECCDA77-323F-491A-8A9E-0F1CF433A4F9}" srcOrd="0" destOrd="0" parTransId="{77AD8D8B-6912-455E-92A9-6C1103966D03}" sibTransId="{0D1E28EC-B496-4B40-9150-75083A40C9EE}"/>
    <dgm:cxn modelId="{BF15EAFD-4A48-4852-97B0-DDBC5CBAA596}" type="presOf" srcId="{255DFFE3-EA84-44F4-A897-D1FEAB9C0886}" destId="{D9CB0F78-6C66-4110-835A-A277742EBC5F}" srcOrd="0" destOrd="0" presId="urn:microsoft.com/office/officeart/2005/8/layout/vList5"/>
    <dgm:cxn modelId="{7887B5C4-B2AA-43CA-B806-E51C38B25FDB}" srcId="{355D966E-5F4F-43F4-99C4-96165EE5261E}" destId="{03E5CF0D-66FF-4823-8087-09C44C0E6154}" srcOrd="5" destOrd="0" parTransId="{EB9DE9EC-914E-4C53-9D60-86D5221E2DF7}" sibTransId="{DCC59D66-4517-46CD-8888-6B3B054EFBA1}"/>
    <dgm:cxn modelId="{79A5A20D-0DDB-4C3C-92AC-E58E636A8362}" type="presOf" srcId="{355D966E-5F4F-43F4-99C4-96165EE5261E}" destId="{7740D29B-5E3D-492A-B4D3-3A7821E2CF3B}" srcOrd="0" destOrd="0" presId="urn:microsoft.com/office/officeart/2005/8/layout/vList5"/>
    <dgm:cxn modelId="{B2AA1434-223D-459D-B096-37AC4F093BEA}" type="presOf" srcId="{F987AD6E-1619-4CB3-8073-E2EC22316B0F}" destId="{E6203DC6-990B-46BD-B4BF-6011E5311793}" srcOrd="0" destOrd="0" presId="urn:microsoft.com/office/officeart/2005/8/layout/vList5"/>
    <dgm:cxn modelId="{1C772153-7C28-45A7-8898-1484321F956E}" srcId="{CD0455A4-5B73-4D3D-8A46-F78A95F058BC}" destId="{95928713-09A8-4117-AB50-B86615243C40}" srcOrd="0" destOrd="0" parTransId="{BFFF91DB-3402-4723-8BB0-2011E50CB20D}" sibTransId="{5D75D29F-628E-427D-881E-E6A2DD70DE17}"/>
    <dgm:cxn modelId="{1E58F5F5-4F2E-4532-B50C-02471B3E36A2}" srcId="{459B7533-18D0-498D-83C9-B09F7F7008FE}" destId="{F987AD6E-1619-4CB3-8073-E2EC22316B0F}" srcOrd="0" destOrd="0" parTransId="{A1F94F92-2C32-4985-AE8C-1EEF3A8E119D}" sibTransId="{8CB72A07-1C34-49A9-B053-2F5F0F057A91}"/>
    <dgm:cxn modelId="{61182170-3680-4CCB-A019-310A0359C802}" srcId="{355D966E-5F4F-43F4-99C4-96165EE5261E}" destId="{37EAC1DF-CBCF-44F2-8168-13CE7E2FE609}" srcOrd="0" destOrd="0" parTransId="{3EAC1ACD-75B1-4057-9272-220335775F8B}" sibTransId="{496A965B-2FDC-411F-94C0-B57CBE31A69B}"/>
    <dgm:cxn modelId="{0F6C80FF-3090-46E9-BF4F-AC70CD5C3DAD}" type="presOf" srcId="{075F090C-9ACF-4D50-91B2-65C3A066FDAA}" destId="{C2D073CB-F5D3-41B3-88F2-C21482BFC0A0}" srcOrd="0" destOrd="0" presId="urn:microsoft.com/office/officeart/2005/8/layout/vList5"/>
    <dgm:cxn modelId="{FE7A86AD-5D01-448D-8EEE-1468F91B4F1D}" srcId="{355D966E-5F4F-43F4-99C4-96165EE5261E}" destId="{2CD2FF0B-56D8-4E4C-A60E-E1108233D40D}" srcOrd="4" destOrd="0" parTransId="{7810742F-40A4-4BFD-97ED-634467FA838F}" sibTransId="{1EA4BB05-8C02-481E-84FA-0B6DF1792368}"/>
    <dgm:cxn modelId="{DDB5F6DE-19C3-4DD7-9190-9547EE9B429E}" srcId="{85C47BE5-C6E1-4819-BD3B-B750F16127FA}" destId="{B676663C-04E9-40EC-B9E0-83168A14118B}" srcOrd="0" destOrd="0" parTransId="{EFA55A1F-8045-4ED6-844F-4979BF6022B2}" sibTransId="{2505F279-509F-4103-A7A6-58D5688FEB59}"/>
    <dgm:cxn modelId="{BE31486D-1033-476C-9255-A6515EE2A6C1}" srcId="{355D966E-5F4F-43F4-99C4-96165EE5261E}" destId="{CD0455A4-5B73-4D3D-8A46-F78A95F058BC}" srcOrd="2" destOrd="0" parTransId="{BC0E587C-6A84-45E0-B178-65AF45A15AA0}" sibTransId="{840DAA2D-090F-4BDC-B14D-D5BDFAB9AE35}"/>
    <dgm:cxn modelId="{797A08EC-C1D2-4531-A48D-C2A3946B2EDE}" type="presOf" srcId="{35605A32-1BA4-4B09-8320-7B8F6D91A1A4}" destId="{28BAC0A0-BD93-42CB-B500-DA0750CAAC22}" srcOrd="0" destOrd="0" presId="urn:microsoft.com/office/officeart/2005/8/layout/vList5"/>
    <dgm:cxn modelId="{DB975CD1-E5AE-4D16-B350-370AFFDD6DA6}" type="presOf" srcId="{F191AC87-357B-4050-9BC1-F43F412E577A}" destId="{89FDCE77-37E7-4356-84C7-386029FE06F8}" srcOrd="0" destOrd="0" presId="urn:microsoft.com/office/officeart/2005/8/layout/vList5"/>
    <dgm:cxn modelId="{C6DFB87C-851F-49C3-A7A2-E41351EF3BA8}" type="presParOf" srcId="{7740D29B-5E3D-492A-B4D3-3A7821E2CF3B}" destId="{B9F932B7-FDD5-4EB7-A1AB-717B802FD4F4}" srcOrd="0" destOrd="0" presId="urn:microsoft.com/office/officeart/2005/8/layout/vList5"/>
    <dgm:cxn modelId="{AF4FC35B-FE8E-4658-9CF5-5CC0B6327592}" type="presParOf" srcId="{B9F932B7-FDD5-4EB7-A1AB-717B802FD4F4}" destId="{320F45BC-4ADF-4E7D-A267-7DE448DE2A30}" srcOrd="0" destOrd="0" presId="urn:microsoft.com/office/officeart/2005/8/layout/vList5"/>
    <dgm:cxn modelId="{BE3808F3-03D0-4495-99FC-B2BD2421D56F}" type="presParOf" srcId="{B9F932B7-FDD5-4EB7-A1AB-717B802FD4F4}" destId="{60619D66-FBD4-45B1-9B49-877DE174F94F}" srcOrd="1" destOrd="0" presId="urn:microsoft.com/office/officeart/2005/8/layout/vList5"/>
    <dgm:cxn modelId="{E1473B50-E068-44EC-AE69-F20E139611BE}" type="presParOf" srcId="{7740D29B-5E3D-492A-B4D3-3A7821E2CF3B}" destId="{46D8D7BB-4C48-4C90-944C-440762FD86C4}" srcOrd="1" destOrd="0" presId="urn:microsoft.com/office/officeart/2005/8/layout/vList5"/>
    <dgm:cxn modelId="{4241A339-40A9-4055-9A44-01F8468DE7CB}" type="presParOf" srcId="{7740D29B-5E3D-492A-B4D3-3A7821E2CF3B}" destId="{F2516B70-5C72-4EBA-8EEE-8EF9C3A471DB}" srcOrd="2" destOrd="0" presId="urn:microsoft.com/office/officeart/2005/8/layout/vList5"/>
    <dgm:cxn modelId="{03F655EB-3653-4A93-BB33-9E3640727EFF}" type="presParOf" srcId="{F2516B70-5C72-4EBA-8EEE-8EF9C3A471DB}" destId="{89FDCE77-37E7-4356-84C7-386029FE06F8}" srcOrd="0" destOrd="0" presId="urn:microsoft.com/office/officeart/2005/8/layout/vList5"/>
    <dgm:cxn modelId="{78E3054A-B7E3-4253-A4CF-12D76736DF0B}" type="presParOf" srcId="{F2516B70-5C72-4EBA-8EEE-8EF9C3A471DB}" destId="{28BAC0A0-BD93-42CB-B500-DA0750CAAC22}" srcOrd="1" destOrd="0" presId="urn:microsoft.com/office/officeart/2005/8/layout/vList5"/>
    <dgm:cxn modelId="{816EE386-4B13-4A84-9ECC-DC9E231F9410}" type="presParOf" srcId="{7740D29B-5E3D-492A-B4D3-3A7821E2CF3B}" destId="{3C88448C-FB85-4F26-9C4C-802F06B06CE0}" srcOrd="3" destOrd="0" presId="urn:microsoft.com/office/officeart/2005/8/layout/vList5"/>
    <dgm:cxn modelId="{8D78688F-0A97-4D49-B114-B41D161FB009}" type="presParOf" srcId="{7740D29B-5E3D-492A-B4D3-3A7821E2CF3B}" destId="{5368DF78-54FF-4ABC-99B9-23B6CBFC77F1}" srcOrd="4" destOrd="0" presId="urn:microsoft.com/office/officeart/2005/8/layout/vList5"/>
    <dgm:cxn modelId="{7D7D84B4-65B6-4A38-BD48-1442A945DF71}" type="presParOf" srcId="{5368DF78-54FF-4ABC-99B9-23B6CBFC77F1}" destId="{0B6C824B-1685-440D-A234-EFC7285FA156}" srcOrd="0" destOrd="0" presId="urn:microsoft.com/office/officeart/2005/8/layout/vList5"/>
    <dgm:cxn modelId="{090FC0C8-4DF1-472F-9DD1-AB328B0A3FAB}" type="presParOf" srcId="{5368DF78-54FF-4ABC-99B9-23B6CBFC77F1}" destId="{651F1D8F-F807-41D6-9CD5-EBEE6F1639ED}" srcOrd="1" destOrd="0" presId="urn:microsoft.com/office/officeart/2005/8/layout/vList5"/>
    <dgm:cxn modelId="{03B09299-F834-405F-8ED6-3E519D705DB9}" type="presParOf" srcId="{7740D29B-5E3D-492A-B4D3-3A7821E2CF3B}" destId="{3B006BC2-9A65-43C1-A8D8-581F708CB3A8}" srcOrd="5" destOrd="0" presId="urn:microsoft.com/office/officeart/2005/8/layout/vList5"/>
    <dgm:cxn modelId="{EFA429F1-4950-4857-9563-4505DB0C17CB}" type="presParOf" srcId="{7740D29B-5E3D-492A-B4D3-3A7821E2CF3B}" destId="{5D091358-3BEE-4757-9037-8787454D8A8F}" srcOrd="6" destOrd="0" presId="urn:microsoft.com/office/officeart/2005/8/layout/vList5"/>
    <dgm:cxn modelId="{A525A77D-B07E-4389-8556-7F02203B29A3}" type="presParOf" srcId="{5D091358-3BEE-4757-9037-8787454D8A8F}" destId="{584CD113-6EB8-433D-B122-DD42575C8E0A}" srcOrd="0" destOrd="0" presId="urn:microsoft.com/office/officeart/2005/8/layout/vList5"/>
    <dgm:cxn modelId="{6FEC3590-1828-40CF-92ED-3BE6F9DE65F6}" type="presParOf" srcId="{5D091358-3BEE-4757-9037-8787454D8A8F}" destId="{E6203DC6-990B-46BD-B4BF-6011E5311793}" srcOrd="1" destOrd="0" presId="urn:microsoft.com/office/officeart/2005/8/layout/vList5"/>
    <dgm:cxn modelId="{69671ACA-C8D5-4143-87BD-5B1A8B94012A}" type="presParOf" srcId="{7740D29B-5E3D-492A-B4D3-3A7821E2CF3B}" destId="{71066F18-C363-4FA4-9609-C327C66F5DCA}" srcOrd="7" destOrd="0" presId="urn:microsoft.com/office/officeart/2005/8/layout/vList5"/>
    <dgm:cxn modelId="{995F1431-03E7-40D2-AE55-1F8317BE20DD}" type="presParOf" srcId="{7740D29B-5E3D-492A-B4D3-3A7821E2CF3B}" destId="{1A5066AC-229A-4092-BF74-C7C97A939C7A}" srcOrd="8" destOrd="0" presId="urn:microsoft.com/office/officeart/2005/8/layout/vList5"/>
    <dgm:cxn modelId="{451C94EF-006E-4B2E-AB66-61D3D09A2878}" type="presParOf" srcId="{1A5066AC-229A-4092-BF74-C7C97A939C7A}" destId="{019265E5-66DA-4C15-8223-E4951B8D3085}" srcOrd="0" destOrd="0" presId="urn:microsoft.com/office/officeart/2005/8/layout/vList5"/>
    <dgm:cxn modelId="{A0B473FD-022D-4CCD-AA62-733C422A1A24}" type="presParOf" srcId="{1A5066AC-229A-4092-BF74-C7C97A939C7A}" destId="{D9CB0F78-6C66-4110-835A-A277742EBC5F}" srcOrd="1" destOrd="0" presId="urn:microsoft.com/office/officeart/2005/8/layout/vList5"/>
    <dgm:cxn modelId="{D209D242-8B11-4107-877A-EDEF87D2A96B}" type="presParOf" srcId="{7740D29B-5E3D-492A-B4D3-3A7821E2CF3B}" destId="{A97D351C-D447-4847-8281-61DE17F84172}" srcOrd="9" destOrd="0" presId="urn:microsoft.com/office/officeart/2005/8/layout/vList5"/>
    <dgm:cxn modelId="{59359FFB-D858-4B94-BA39-4AF041D46C58}" type="presParOf" srcId="{7740D29B-5E3D-492A-B4D3-3A7821E2CF3B}" destId="{ABE1EFEA-0105-4285-89AC-D82E8909CD9E}" srcOrd="10" destOrd="0" presId="urn:microsoft.com/office/officeart/2005/8/layout/vList5"/>
    <dgm:cxn modelId="{84DFB346-59E2-41CB-B219-A32D9EC1CFF6}" type="presParOf" srcId="{ABE1EFEA-0105-4285-89AC-D82E8909CD9E}" destId="{D319DE64-3666-48BA-843A-F48339DED230}" srcOrd="0" destOrd="0" presId="urn:microsoft.com/office/officeart/2005/8/layout/vList5"/>
    <dgm:cxn modelId="{541C01AD-0825-4734-8012-B432ADFEC3A7}" type="presParOf" srcId="{ABE1EFEA-0105-4285-89AC-D82E8909CD9E}" destId="{C2D073CB-F5D3-41B3-88F2-C21482BFC0A0}" srcOrd="1" destOrd="0" presId="urn:microsoft.com/office/officeart/2005/8/layout/vList5"/>
    <dgm:cxn modelId="{19B1F086-7540-4B84-91E1-453530F0A9E9}" type="presParOf" srcId="{7740D29B-5E3D-492A-B4D3-3A7821E2CF3B}" destId="{3397D94F-E049-4742-BF48-FB92523E6893}" srcOrd="11" destOrd="0" presId="urn:microsoft.com/office/officeart/2005/8/layout/vList5"/>
    <dgm:cxn modelId="{7C8C73CC-FD1D-4270-AA84-A162E87FAB93}" type="presParOf" srcId="{7740D29B-5E3D-492A-B4D3-3A7821E2CF3B}" destId="{9014CCBB-4A71-42C9-B070-52018F6CB30F}" srcOrd="12" destOrd="0" presId="urn:microsoft.com/office/officeart/2005/8/layout/vList5"/>
    <dgm:cxn modelId="{DA0FC921-FABE-49C1-A2D3-5045A3D785BF}" type="presParOf" srcId="{9014CCBB-4A71-42C9-B070-52018F6CB30F}" destId="{485D4C3D-88DD-4EF3-96D8-B2AF29E42851}" srcOrd="0" destOrd="0" presId="urn:microsoft.com/office/officeart/2005/8/layout/vList5"/>
    <dgm:cxn modelId="{ED0BE684-6CEA-48A6-8040-23D0117DBEF7}" type="presParOf" srcId="{9014CCBB-4A71-42C9-B070-52018F6CB30F}" destId="{0318C6E6-17ED-4EBD-89EB-04E52651773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6792F-A0B3-48BF-86A4-176E35748020}">
      <dsp:nvSpPr>
        <dsp:cNvPr id="0" name=""/>
        <dsp:cNvSpPr/>
      </dsp:nvSpPr>
      <dsp:spPr>
        <a:xfrm>
          <a:off x="-6146773" y="-940419"/>
          <a:ext cx="7317000" cy="7317000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84D4E-8320-4913-8A64-1CB5A3A84E84}">
      <dsp:nvSpPr>
        <dsp:cNvPr id="0" name=""/>
        <dsp:cNvSpPr/>
      </dsp:nvSpPr>
      <dsp:spPr>
        <a:xfrm>
          <a:off x="435771" y="286268"/>
          <a:ext cx="4068883" cy="5723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Contacto inicial con las empresas</a:t>
          </a:r>
          <a:r>
            <a:rPr lang="es-PE" sz="1000" kern="1200" dirty="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000" kern="120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435771" y="286268"/>
        <a:ext cx="4068883" cy="572319"/>
      </dsp:txXfrm>
    </dsp:sp>
    <dsp:sp modelId="{57F52A4E-3F9C-437A-BC33-2B907945F54A}">
      <dsp:nvSpPr>
        <dsp:cNvPr id="0" name=""/>
        <dsp:cNvSpPr/>
      </dsp:nvSpPr>
      <dsp:spPr>
        <a:xfrm>
          <a:off x="78072" y="214728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1AFCE-BC95-4C4B-AB01-ECD0EF7ED664}">
      <dsp:nvSpPr>
        <dsp:cNvPr id="0" name=""/>
        <dsp:cNvSpPr/>
      </dsp:nvSpPr>
      <dsp:spPr>
        <a:xfrm>
          <a:off x="906543" y="1144638"/>
          <a:ext cx="3598111" cy="5723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Inducción del Programa a los tutores y alumnos</a:t>
          </a:r>
          <a:r>
            <a:rPr lang="es-PE" sz="1000" kern="1200" smtClean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000" kern="1200" dirty="0"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906543" y="1144638"/>
        <a:ext cx="3598111" cy="572319"/>
      </dsp:txXfrm>
    </dsp:sp>
    <dsp:sp modelId="{F084F4AF-82FB-4659-ACDA-77CE0C4E9EDF}">
      <dsp:nvSpPr>
        <dsp:cNvPr id="0" name=""/>
        <dsp:cNvSpPr/>
      </dsp:nvSpPr>
      <dsp:spPr>
        <a:xfrm>
          <a:off x="548843" y="1073098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2CF10-20CF-4616-82A0-280C9E1963F8}">
      <dsp:nvSpPr>
        <dsp:cNvPr id="0" name=""/>
        <dsp:cNvSpPr/>
      </dsp:nvSpPr>
      <dsp:spPr>
        <a:xfrm>
          <a:off x="1121815" y="2003007"/>
          <a:ext cx="3382839" cy="5723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Ceremonia de inicio</a:t>
          </a:r>
          <a:r>
            <a:rPr lang="es-PE" sz="1400" kern="1200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.</a:t>
          </a:r>
          <a:endParaRPr lang="es-ES" sz="1400" kern="1200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1121815" y="2003007"/>
        <a:ext cx="3382839" cy="572319"/>
      </dsp:txXfrm>
    </dsp:sp>
    <dsp:sp modelId="{6EEF2A51-B3E0-4748-9DCF-623A2658C77C}">
      <dsp:nvSpPr>
        <dsp:cNvPr id="0" name=""/>
        <dsp:cNvSpPr/>
      </dsp:nvSpPr>
      <dsp:spPr>
        <a:xfrm>
          <a:off x="764115" y="1931468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E5857-0152-4CE6-AE97-33004CC2F83D}">
      <dsp:nvSpPr>
        <dsp:cNvPr id="0" name=""/>
        <dsp:cNvSpPr/>
      </dsp:nvSpPr>
      <dsp:spPr>
        <a:xfrm>
          <a:off x="1121815" y="2860834"/>
          <a:ext cx="3382839" cy="57231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Seis encuentros mensuales entre tutor y tutorado.</a:t>
          </a:r>
          <a:endParaRPr lang="es-ES" sz="1600" b="1" kern="1200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1121815" y="2860834"/>
        <a:ext cx="3382839" cy="572319"/>
      </dsp:txXfrm>
    </dsp:sp>
    <dsp:sp modelId="{2A4BB9D5-0D83-42A2-AF84-CC99DEBAC3F1}">
      <dsp:nvSpPr>
        <dsp:cNvPr id="0" name=""/>
        <dsp:cNvSpPr/>
      </dsp:nvSpPr>
      <dsp:spPr>
        <a:xfrm>
          <a:off x="764115" y="2789294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34F55-B16D-4E25-860A-CD5FAFF1B61B}">
      <dsp:nvSpPr>
        <dsp:cNvPr id="0" name=""/>
        <dsp:cNvSpPr/>
      </dsp:nvSpPr>
      <dsp:spPr>
        <a:xfrm>
          <a:off x="906543" y="3719203"/>
          <a:ext cx="3598111" cy="57231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solidFill>
                <a:schemeClr val="bg1"/>
              </a:solidFill>
              <a:effectLst/>
              <a:latin typeface="Tahoma" pitchFamily="34" charset="0"/>
              <a:cs typeface="Tahoma" pitchFamily="34" charset="0"/>
            </a:rPr>
            <a:t>Ceremonia de cierre.</a:t>
          </a:r>
          <a:endParaRPr lang="es-ES" sz="1400" kern="1200" dirty="0">
            <a:solidFill>
              <a:schemeClr val="bg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906543" y="3719203"/>
        <a:ext cx="3598111" cy="572319"/>
      </dsp:txXfrm>
    </dsp:sp>
    <dsp:sp modelId="{9262BAD8-F926-409A-A86E-924F20CEF980}">
      <dsp:nvSpPr>
        <dsp:cNvPr id="0" name=""/>
        <dsp:cNvSpPr/>
      </dsp:nvSpPr>
      <dsp:spPr>
        <a:xfrm>
          <a:off x="548843" y="3647664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61279-A621-4076-9422-F1099F79FE50}">
      <dsp:nvSpPr>
        <dsp:cNvPr id="0" name=""/>
        <dsp:cNvSpPr/>
      </dsp:nvSpPr>
      <dsp:spPr>
        <a:xfrm>
          <a:off x="435771" y="4577573"/>
          <a:ext cx="4068883" cy="57231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27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smtClean="0">
              <a:solidFill>
                <a:schemeClr val="bg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rPr>
            <a:t>Evaluación final.</a:t>
          </a:r>
          <a:endParaRPr lang="es-ES" sz="1800" b="1" kern="1200" dirty="0">
            <a:solidFill>
              <a:schemeClr val="bg1"/>
            </a:solidFill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35771" y="4577573"/>
        <a:ext cx="4068883" cy="572319"/>
      </dsp:txXfrm>
    </dsp:sp>
    <dsp:sp modelId="{88CB146D-8D63-454C-9826-45701B5E3C89}">
      <dsp:nvSpPr>
        <dsp:cNvPr id="0" name=""/>
        <dsp:cNvSpPr/>
      </dsp:nvSpPr>
      <dsp:spPr>
        <a:xfrm>
          <a:off x="78072" y="4506033"/>
          <a:ext cx="715398" cy="7153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19D66-FBD4-45B1-9B49-877DE174F94F}">
      <dsp:nvSpPr>
        <dsp:cNvPr id="0" name=""/>
        <dsp:cNvSpPr/>
      </dsp:nvSpPr>
      <dsp:spPr>
        <a:xfrm rot="5400000">
          <a:off x="4397609" y="-1859978"/>
          <a:ext cx="2212843" cy="648615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Cada sesión debe durar </a:t>
          </a:r>
          <a:r>
            <a:rPr lang="es-CL" sz="1500" b="1" kern="1200" dirty="0" smtClean="0"/>
            <a:t>1 hora o 1 hora y media</a:t>
          </a:r>
          <a:r>
            <a:rPr lang="es-CL" sz="1500" kern="1200" dirty="0" smtClean="0"/>
            <a:t>. 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El </a:t>
          </a:r>
          <a:r>
            <a:rPr lang="es-CL" sz="1500" b="1" kern="1200" dirty="0" smtClean="0"/>
            <a:t>alumno va a la oficina del tutor. </a:t>
          </a:r>
          <a:endParaRPr lang="es-E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La ceremonia de inicio y de cierre se realizan en la empresa y participan todos los tutores, alumnos y autoridades de la empresa y de Belén Educa. </a:t>
          </a:r>
          <a:endParaRPr lang="es-ES" sz="1500" kern="1200" dirty="0"/>
        </a:p>
      </dsp:txBody>
      <dsp:txXfrm rot="-5400000">
        <a:off x="2260956" y="384697"/>
        <a:ext cx="6378128" cy="1996799"/>
      </dsp:txXfrm>
    </dsp:sp>
    <dsp:sp modelId="{320F45BC-4ADF-4E7D-A267-7DE448DE2A30}">
      <dsp:nvSpPr>
        <dsp:cNvPr id="0" name=""/>
        <dsp:cNvSpPr/>
      </dsp:nvSpPr>
      <dsp:spPr>
        <a:xfrm>
          <a:off x="1107" y="69"/>
          <a:ext cx="2259848" cy="27660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kern="1200" dirty="0" smtClean="0">
              <a:latin typeface="Arial" pitchFamily="34" charset="0"/>
              <a:cs typeface="Arial" pitchFamily="34" charset="0"/>
            </a:rPr>
            <a:t>Seis sesiones individuales y dos sesiones grupales</a:t>
          </a:r>
          <a:endParaRPr lang="es-ES" sz="2600" kern="1200" dirty="0">
            <a:latin typeface="Arial" pitchFamily="34" charset="0"/>
            <a:cs typeface="Arial" pitchFamily="34" charset="0"/>
          </a:endParaRPr>
        </a:p>
      </dsp:txBody>
      <dsp:txXfrm>
        <a:off x="111424" y="110386"/>
        <a:ext cx="2039214" cy="2545420"/>
      </dsp:txXfrm>
    </dsp:sp>
    <dsp:sp modelId="{28BAC0A0-BD93-42CB-B500-DA0750CAAC22}">
      <dsp:nvSpPr>
        <dsp:cNvPr id="0" name=""/>
        <dsp:cNvSpPr/>
      </dsp:nvSpPr>
      <dsp:spPr>
        <a:xfrm rot="5400000">
          <a:off x="4230860" y="1044378"/>
          <a:ext cx="2546341" cy="6486150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b="0" kern="1200" dirty="0" smtClean="0">
              <a:latin typeface="+mn-lt"/>
            </a:rPr>
            <a:t>Tu coordinador te ayudará en caso de problemas de localización del tutorado. </a:t>
          </a:r>
          <a:endParaRPr lang="es-ES" sz="1500" b="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b="0" kern="1200" dirty="0" smtClean="0">
              <a:latin typeface="+mn-lt"/>
            </a:rPr>
            <a:t>En caso que no puedas asistir a una sesión  debes avisarle al alumno ,  al coordinador de la empresa y reprogramar la fecha.</a:t>
          </a:r>
          <a:endParaRPr lang="es-ES" sz="1500" b="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Se entregará  un informe de asistencia mensual al coordinador de la empresa, quién verificará la asistencia con los tutores.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El coordinador verificará la asistencia a las sesiones  con un informe que se entregará mensualmente desde Belén Educa.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500" kern="1200" dirty="0" smtClean="0"/>
            <a:t>El coordinador  de la empresa distribuirá una encuesta al final del programa que  será enviada desde Belén Educa  y deben contestar todos los tutores . </a:t>
          </a:r>
          <a:endParaRPr lang="es-ES" sz="1500" kern="1200" dirty="0"/>
        </a:p>
      </dsp:txBody>
      <dsp:txXfrm rot="-5400000">
        <a:off x="2260956" y="3138584"/>
        <a:ext cx="6361848" cy="2297737"/>
      </dsp:txXfrm>
    </dsp:sp>
    <dsp:sp modelId="{89FDCE77-37E7-4356-84C7-386029FE06F8}">
      <dsp:nvSpPr>
        <dsp:cNvPr id="0" name=""/>
        <dsp:cNvSpPr/>
      </dsp:nvSpPr>
      <dsp:spPr>
        <a:xfrm>
          <a:off x="1107" y="2904426"/>
          <a:ext cx="2259848" cy="2766054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kern="1200" dirty="0" smtClean="0">
              <a:latin typeface="Arial" pitchFamily="34" charset="0"/>
              <a:cs typeface="Arial" pitchFamily="34" charset="0"/>
            </a:rPr>
            <a:t>Coordinador del programa en la empresa.</a:t>
          </a:r>
          <a:endParaRPr lang="es-ES" sz="2600" kern="1200" dirty="0">
            <a:latin typeface="Arial" pitchFamily="34" charset="0"/>
            <a:cs typeface="Arial" pitchFamily="34" charset="0"/>
          </a:endParaRPr>
        </a:p>
      </dsp:txBody>
      <dsp:txXfrm>
        <a:off x="111424" y="3014743"/>
        <a:ext cx="2039214" cy="2545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19D66-FBD4-45B1-9B49-877DE174F94F}">
      <dsp:nvSpPr>
        <dsp:cNvPr id="0" name=""/>
        <dsp:cNvSpPr/>
      </dsp:nvSpPr>
      <dsp:spPr>
        <a:xfrm rot="5400000">
          <a:off x="4326994" y="-3485287"/>
          <a:ext cx="621323" cy="77246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dirty="0" smtClean="0">
              <a:latin typeface="Arial" pitchFamily="34" charset="0"/>
              <a:cs typeface="Arial" pitchFamily="34" charset="0"/>
            </a:rPr>
            <a:t>Existe un </a:t>
          </a:r>
          <a:r>
            <a:rPr lang="es-ES_tradnl" sz="1400" b="1" kern="1200" dirty="0" smtClean="0">
              <a:latin typeface="Arial" pitchFamily="34" charset="0"/>
              <a:cs typeface="Arial" pitchFamily="34" charset="0"/>
            </a:rPr>
            <a:t>manual de apoyo </a:t>
          </a:r>
          <a:r>
            <a:rPr lang="es-ES_tradnl" sz="1400" kern="1200" dirty="0" smtClean="0">
              <a:latin typeface="Arial" pitchFamily="34" charset="0"/>
              <a:cs typeface="Arial" pitchFamily="34" charset="0"/>
            </a:rPr>
            <a:t>para realizar las sesiones. Además se enviará de manera digital información sobre becas y  sobre el programa de orientación de los colegios.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775330" y="96707"/>
        <a:ext cx="7694321" cy="560663"/>
      </dsp:txXfrm>
    </dsp:sp>
    <dsp:sp modelId="{320F45BC-4ADF-4E7D-A267-7DE448DE2A30}">
      <dsp:nvSpPr>
        <dsp:cNvPr id="0" name=""/>
        <dsp:cNvSpPr/>
      </dsp:nvSpPr>
      <dsp:spPr>
        <a:xfrm>
          <a:off x="30" y="484"/>
          <a:ext cx="799140" cy="7766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1</a:t>
          </a:r>
          <a:endParaRPr lang="es-ES" sz="4800" kern="1200" dirty="0"/>
        </a:p>
      </dsp:txBody>
      <dsp:txXfrm>
        <a:off x="37943" y="38397"/>
        <a:ext cx="723314" cy="700828"/>
      </dsp:txXfrm>
    </dsp:sp>
    <dsp:sp modelId="{28BAC0A0-BD93-42CB-B500-DA0750CAAC22}">
      <dsp:nvSpPr>
        <dsp:cNvPr id="0" name=""/>
        <dsp:cNvSpPr/>
      </dsp:nvSpPr>
      <dsp:spPr>
        <a:xfrm rot="5400000">
          <a:off x="4380259" y="-2579363"/>
          <a:ext cx="621323" cy="756732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b="1" kern="1200" dirty="0" smtClean="0">
              <a:latin typeface="Arial" pitchFamily="34" charset="0"/>
              <a:cs typeface="Arial" pitchFamily="34" charset="0"/>
            </a:rPr>
            <a:t>No podrás darle dinero </a:t>
          </a:r>
          <a:r>
            <a:rPr lang="es-ES_tradnl" sz="1400" kern="1200" dirty="0" smtClean="0">
              <a:latin typeface="Arial" pitchFamily="34" charset="0"/>
              <a:cs typeface="Arial" pitchFamily="34" charset="0"/>
            </a:rPr>
            <a:t>al alumno. El coordinador del colegio, junto con la autorización de salida, le dará el dinero para la locomoción.   </a:t>
          </a:r>
          <a:endParaRPr lang="es-ES" sz="1400" b="0" kern="1200" dirty="0">
            <a:latin typeface="Arial" pitchFamily="34" charset="0"/>
            <a:cs typeface="Arial" pitchFamily="34" charset="0"/>
          </a:endParaRPr>
        </a:p>
      </dsp:txBody>
      <dsp:txXfrm rot="-5400000">
        <a:off x="907258" y="923968"/>
        <a:ext cx="7536996" cy="560663"/>
      </dsp:txXfrm>
    </dsp:sp>
    <dsp:sp modelId="{89FDCE77-37E7-4356-84C7-386029FE06F8}">
      <dsp:nvSpPr>
        <dsp:cNvPr id="0" name=""/>
        <dsp:cNvSpPr/>
      </dsp:nvSpPr>
      <dsp:spPr>
        <a:xfrm>
          <a:off x="30" y="815972"/>
          <a:ext cx="907227" cy="7766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2</a:t>
          </a:r>
          <a:endParaRPr lang="es-ES" sz="4800" kern="1200" dirty="0"/>
        </a:p>
      </dsp:txBody>
      <dsp:txXfrm>
        <a:off x="37943" y="853885"/>
        <a:ext cx="831401" cy="700828"/>
      </dsp:txXfrm>
    </dsp:sp>
    <dsp:sp modelId="{651F1D8F-F807-41D6-9CD5-EBEE6F1639ED}">
      <dsp:nvSpPr>
        <dsp:cNvPr id="0" name=""/>
        <dsp:cNvSpPr/>
      </dsp:nvSpPr>
      <dsp:spPr>
        <a:xfrm rot="5400000">
          <a:off x="4335387" y="-1763876"/>
          <a:ext cx="711067" cy="756732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>
              <a:latin typeface="Arial" pitchFamily="34" charset="0"/>
              <a:cs typeface="Arial" pitchFamily="34" charset="0"/>
            </a:rPr>
            <a:t>Se deben </a:t>
          </a:r>
          <a:r>
            <a:rPr lang="es-CL" sz="1400" b="1" kern="1200" dirty="0" smtClean="0">
              <a:latin typeface="Arial" pitchFamily="34" charset="0"/>
              <a:cs typeface="Arial" pitchFamily="34" charset="0"/>
            </a:rPr>
            <a:t>programar</a:t>
          </a:r>
          <a:r>
            <a:rPr lang="es-CL" sz="1400" kern="1200" dirty="0" smtClean="0">
              <a:latin typeface="Arial" pitchFamily="34" charset="0"/>
              <a:cs typeface="Arial" pitchFamily="34" charset="0"/>
            </a:rPr>
            <a:t> las 6 sesiones con anticipación. 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07258" y="1698964"/>
        <a:ext cx="7532615" cy="641645"/>
      </dsp:txXfrm>
    </dsp:sp>
    <dsp:sp modelId="{0B6C824B-1685-440D-A234-EFC7285FA156}">
      <dsp:nvSpPr>
        <dsp:cNvPr id="0" name=""/>
        <dsp:cNvSpPr/>
      </dsp:nvSpPr>
      <dsp:spPr>
        <a:xfrm>
          <a:off x="30" y="1631459"/>
          <a:ext cx="907227" cy="7766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3 </a:t>
          </a:r>
          <a:endParaRPr lang="es-ES" sz="4800" kern="1200" dirty="0"/>
        </a:p>
      </dsp:txBody>
      <dsp:txXfrm>
        <a:off x="37943" y="1669372"/>
        <a:ext cx="831401" cy="700828"/>
      </dsp:txXfrm>
    </dsp:sp>
    <dsp:sp modelId="{E6203DC6-990B-46BD-B4BF-6011E5311793}">
      <dsp:nvSpPr>
        <dsp:cNvPr id="0" name=""/>
        <dsp:cNvSpPr/>
      </dsp:nvSpPr>
      <dsp:spPr>
        <a:xfrm rot="5400000">
          <a:off x="4320156" y="-912465"/>
          <a:ext cx="621323" cy="749548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400" kern="1200" dirty="0" smtClean="0">
              <a:latin typeface="Arial" pitchFamily="34" charset="0"/>
              <a:cs typeface="Arial" pitchFamily="34" charset="0"/>
            </a:rPr>
            <a:t>En caso que faltes a una sesión, debes </a:t>
          </a:r>
          <a:r>
            <a:rPr lang="es-CL" sz="1400" b="1" kern="1200" dirty="0" smtClean="0">
              <a:latin typeface="Arial" pitchFamily="34" charset="0"/>
              <a:cs typeface="Arial" pitchFamily="34" charset="0"/>
            </a:rPr>
            <a:t>recuperarla. </a:t>
          </a:r>
          <a:r>
            <a:rPr lang="es-CL" sz="1400" kern="1200" dirty="0" smtClean="0">
              <a:latin typeface="Arial" pitchFamily="34" charset="0"/>
              <a:cs typeface="Arial" pitchFamily="34" charset="0"/>
            </a:rPr>
            <a:t>En caso de viaje, avisar al tutorado y al coordinador, y reprogramar la fecha.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883078" y="2554943"/>
        <a:ext cx="7465150" cy="560663"/>
      </dsp:txXfrm>
    </dsp:sp>
    <dsp:sp modelId="{584CD113-6EB8-433D-B122-DD42575C8E0A}">
      <dsp:nvSpPr>
        <dsp:cNvPr id="0" name=""/>
        <dsp:cNvSpPr/>
      </dsp:nvSpPr>
      <dsp:spPr>
        <a:xfrm>
          <a:off x="30" y="2446947"/>
          <a:ext cx="883047" cy="7766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4</a:t>
          </a:r>
          <a:endParaRPr lang="es-ES" sz="4800" kern="1200" dirty="0"/>
        </a:p>
      </dsp:txBody>
      <dsp:txXfrm>
        <a:off x="37943" y="2484860"/>
        <a:ext cx="807221" cy="700828"/>
      </dsp:txXfrm>
    </dsp:sp>
    <dsp:sp modelId="{D9CB0F78-6C66-4110-835A-A277742EBC5F}">
      <dsp:nvSpPr>
        <dsp:cNvPr id="0" name=""/>
        <dsp:cNvSpPr/>
      </dsp:nvSpPr>
      <dsp:spPr>
        <a:xfrm rot="5400000">
          <a:off x="4421982" y="-140196"/>
          <a:ext cx="621323" cy="7581919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" pitchFamily="34" charset="0"/>
              <a:cs typeface="Arial" pitchFamily="34" charset="0"/>
            </a:rPr>
            <a:t>Día y hora deben ser acordados en conjunto entre el tutor y el alumno. De lunes a viernes, entre 16:00 a 18:00 horas para que puedan regresar seguros a sus casas. </a:t>
          </a:r>
          <a:r>
            <a:rPr lang="es-CL" sz="1400" kern="1200" dirty="0" smtClean="0">
              <a:latin typeface="Arial" pitchFamily="34" charset="0"/>
              <a:cs typeface="Arial" pitchFamily="34" charset="0"/>
            </a:rPr>
            <a:t> 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41684" y="3370432"/>
        <a:ext cx="7551589" cy="560663"/>
      </dsp:txXfrm>
    </dsp:sp>
    <dsp:sp modelId="{019265E5-66DA-4C15-8223-E4951B8D3085}">
      <dsp:nvSpPr>
        <dsp:cNvPr id="0" name=""/>
        <dsp:cNvSpPr/>
      </dsp:nvSpPr>
      <dsp:spPr>
        <a:xfrm>
          <a:off x="30" y="3262435"/>
          <a:ext cx="941654" cy="77665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5</a:t>
          </a:r>
          <a:endParaRPr lang="es-ES" sz="4800" kern="1200" dirty="0"/>
        </a:p>
      </dsp:txBody>
      <dsp:txXfrm>
        <a:off x="37943" y="3300348"/>
        <a:ext cx="865828" cy="700828"/>
      </dsp:txXfrm>
    </dsp:sp>
    <dsp:sp modelId="{C2D073CB-F5D3-41B3-88F2-C21482BFC0A0}">
      <dsp:nvSpPr>
        <dsp:cNvPr id="0" name=""/>
        <dsp:cNvSpPr/>
      </dsp:nvSpPr>
      <dsp:spPr>
        <a:xfrm rot="5400000">
          <a:off x="4419733" y="676942"/>
          <a:ext cx="621323" cy="757861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dirty="0" smtClean="0">
              <a:latin typeface="Arial" pitchFamily="34" charset="0"/>
              <a:cs typeface="Arial" pitchFamily="34" charset="0"/>
            </a:rPr>
            <a:t>Los alumnos tendrán una carpeta con todo el trabajo realizado en cada sesión.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41087" y="4185918"/>
        <a:ext cx="7548285" cy="560663"/>
      </dsp:txXfrm>
    </dsp:sp>
    <dsp:sp modelId="{D319DE64-3666-48BA-843A-F48339DED230}">
      <dsp:nvSpPr>
        <dsp:cNvPr id="0" name=""/>
        <dsp:cNvSpPr/>
      </dsp:nvSpPr>
      <dsp:spPr>
        <a:xfrm>
          <a:off x="30" y="4077922"/>
          <a:ext cx="941056" cy="7766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6 </a:t>
          </a:r>
          <a:endParaRPr lang="es-ES" sz="4800" kern="1200" dirty="0"/>
        </a:p>
      </dsp:txBody>
      <dsp:txXfrm>
        <a:off x="37943" y="4115835"/>
        <a:ext cx="865230" cy="700828"/>
      </dsp:txXfrm>
    </dsp:sp>
    <dsp:sp modelId="{0318C6E6-17ED-4EBD-89EB-04E526517733}">
      <dsp:nvSpPr>
        <dsp:cNvPr id="0" name=""/>
        <dsp:cNvSpPr/>
      </dsp:nvSpPr>
      <dsp:spPr>
        <a:xfrm rot="5400000">
          <a:off x="4439154" y="1512286"/>
          <a:ext cx="621323" cy="753890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400" kern="1200" dirty="0" smtClean="0">
              <a:latin typeface="Arial" pitchFamily="34" charset="0"/>
              <a:cs typeface="Arial" pitchFamily="34" charset="0"/>
            </a:rPr>
            <a:t>El tutor podrá visitar el colegio en actividades como es la semana vocacional, semana técnico profesional o las graduaciones. 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80364" y="5001406"/>
        <a:ext cx="7508573" cy="560663"/>
      </dsp:txXfrm>
    </dsp:sp>
    <dsp:sp modelId="{485D4C3D-88DD-4EF3-96D8-B2AF29E42851}">
      <dsp:nvSpPr>
        <dsp:cNvPr id="0" name=""/>
        <dsp:cNvSpPr/>
      </dsp:nvSpPr>
      <dsp:spPr>
        <a:xfrm>
          <a:off x="30" y="4893410"/>
          <a:ext cx="980334" cy="7766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4800" kern="1200" dirty="0" smtClean="0"/>
            <a:t>7</a:t>
          </a:r>
          <a:endParaRPr lang="es-ES" sz="4800" kern="1200" dirty="0"/>
        </a:p>
      </dsp:txBody>
      <dsp:txXfrm>
        <a:off x="37943" y="4931323"/>
        <a:ext cx="904508" cy="700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752C0-D766-42BD-B254-F7B220C52832}" type="datetimeFigureOut">
              <a:rPr lang="es-ES" smtClean="0"/>
              <a:t>26/03/2018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5458F-571A-4003-8FF4-7C2A689B06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95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B6916-6F05-426E-9E57-77636DDAC7E2}" type="datetimeFigureOut">
              <a:rPr lang="es-ES" smtClean="0"/>
              <a:t>26/03/2018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756A9-35E0-4E6D-A721-C0E2B78C3B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9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82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82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682119"/>
            <a:ext cx="9143999" cy="910765"/>
          </a:xfrm>
          <a:solidFill>
            <a:schemeClr val="bg1">
              <a:alpha val="69000"/>
            </a:schemeClr>
          </a:solidFill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17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82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578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FC68-0D3D-D442-A37A-B570EFAE41A7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2E7-AF36-2347-B4CF-5DBDB97B886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54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4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792" y="3400520"/>
            <a:ext cx="7772400" cy="948065"/>
          </a:xfrm>
        </p:spPr>
        <p:txBody>
          <a:bodyPr anchor="t"/>
          <a:lstStyle>
            <a:lvl1pPr algn="ctr">
              <a:defRPr sz="4000" b="1" cap="none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86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23594"/>
            <a:ext cx="4038600" cy="5567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23594"/>
            <a:ext cx="4038600" cy="55672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7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91679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556559"/>
            <a:ext cx="4040188" cy="47997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91679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1556558"/>
            <a:ext cx="4041775" cy="47997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47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74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02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7493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782488"/>
            <a:ext cx="5111750" cy="55738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936980"/>
            <a:ext cx="3008313" cy="44193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61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9039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70257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45713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35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-123029"/>
            <a:ext cx="8229600" cy="944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820975"/>
            <a:ext cx="8229600" cy="5669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43B3D-91AA-294F-9AFD-523FB25DF519}" type="datetimeFigureOut">
              <a:rPr lang="es-ES" smtClean="0"/>
              <a:pPr/>
              <a:t>26/03/2018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D83CA-12D8-DA42-9EDC-4726A31018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63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37609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" y="-14955"/>
            <a:ext cx="9144000" cy="679397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2565"/>
            <a:ext cx="9144000" cy="182819"/>
          </a:xfrm>
          <a:prstGeom prst="rect">
            <a:avLst/>
          </a:prstGeom>
        </p:spPr>
      </p:pic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41869" y="5907025"/>
            <a:ext cx="8992949" cy="769441"/>
          </a:xfrm>
          <a:prstGeom prst="rect">
            <a:avLst/>
          </a:prstGeom>
          <a:solidFill>
            <a:schemeClr val="lt1">
              <a:alpha val="58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4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de Tutorías 2018</a:t>
            </a:r>
            <a:endParaRPr lang="es-ES_tradnl" sz="4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47529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64026" y="-123029"/>
            <a:ext cx="8229600" cy="944004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entury Gothic" panose="020B0502020202020204" pitchFamily="34" charset="0"/>
              </a:rPr>
              <a:t>Tener en cuenta</a:t>
            </a:r>
            <a:endParaRPr lang="es-ES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711260"/>
              </p:ext>
            </p:extLst>
          </p:nvPr>
        </p:nvGraphicFramePr>
        <p:xfrm>
          <a:off x="218365" y="820738"/>
          <a:ext cx="8523853" cy="567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52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428728" y="3357562"/>
            <a:ext cx="64008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s-ES_tradnl" sz="2400" dirty="0"/>
          </a:p>
        </p:txBody>
      </p:sp>
      <p:sp>
        <p:nvSpPr>
          <p:cNvPr id="2" name="1 CuadroTexto"/>
          <p:cNvSpPr txBox="1"/>
          <p:nvPr/>
        </p:nvSpPr>
        <p:spPr>
          <a:xfrm>
            <a:off x="432026" y="1052736"/>
            <a:ext cx="389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</a:rPr>
              <a:t>97%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de los alumnos sentía motivación por asistir a las sesiones con el tutor.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8039" y="2145665"/>
            <a:ext cx="3875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</a:rPr>
              <a:t>93%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de los alumnos considera que su tutor lo ayudó a tomar decisiones futuras: profesionales o personales.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852218" y="1089298"/>
            <a:ext cx="402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</a:rPr>
              <a:t>88%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de los alumnos sabe qué estudiar al finalizar el programa.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72" y="116632"/>
            <a:ext cx="8742815" cy="75590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835114" y="2186053"/>
            <a:ext cx="403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b="1" dirty="0" smtClean="0">
                <a:solidFill>
                  <a:schemeClr val="accent2">
                    <a:lumMod val="75000"/>
                  </a:schemeClr>
                </a:solidFill>
              </a:rPr>
              <a:t>96%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de los alumnos recomendaría el programa a sus compañeros.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97353"/>
            <a:ext cx="9144000" cy="28803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38876" y="116632"/>
            <a:ext cx="7468204" cy="648072"/>
          </a:xfrm>
        </p:spPr>
        <p:txBody>
          <a:bodyPr>
            <a:noAutofit/>
          </a:bodyPr>
          <a:lstStyle/>
          <a:p>
            <a:pPr algn="l"/>
            <a:r>
              <a:rPr lang="es-CL" sz="2400" b="1" dirty="0" smtClean="0">
                <a:solidFill>
                  <a:schemeClr val="accent1">
                    <a:lumMod val="75000"/>
                  </a:schemeClr>
                </a:solidFill>
              </a:rPr>
              <a:t>Evaluación general de los alumnos </a:t>
            </a:r>
            <a:endParaRPr lang="es-C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" y="3357513"/>
            <a:ext cx="4453026" cy="296808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r="3855"/>
          <a:stretch/>
        </p:blipFill>
        <p:spPr>
          <a:xfrm>
            <a:off x="5049672" y="3401252"/>
            <a:ext cx="4005924" cy="28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428728" y="3357562"/>
            <a:ext cx="64008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s-ES_tradnl" sz="24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36512" y="116632"/>
            <a:ext cx="8640960" cy="944004"/>
          </a:xfrm>
        </p:spPr>
        <p:txBody>
          <a:bodyPr>
            <a:noAutofit/>
          </a:bodyPr>
          <a:lstStyle/>
          <a:p>
            <a:r>
              <a:rPr lang="es-CL" sz="2400" b="1" dirty="0" smtClean="0">
                <a:solidFill>
                  <a:schemeClr val="accent1">
                    <a:lumMod val="75000"/>
                  </a:schemeClr>
                </a:solidFill>
              </a:rPr>
              <a:t>Respuestas abiertas de la encuesta, ante la pregunta: “El principal aporte en tu vida del programa de Tutorías”, los alumnos dijeron:</a:t>
            </a:r>
            <a:endParaRPr lang="es-C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9198" y="45830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“Me facilitó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el acceso a conocer con mis propios ojos la realidad del mundo laboral, ver mas allá de los volantes, los libros, los discursos de nuestros profesores, las cuatro paredes de mi sala o de mi casa y simplemente presenciar lo que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es”.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7128" y="10669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“Primero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me ayudó a saber lo que realmente quería estudiar y en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dónde. Segundo,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me hizo ver las cosas desde otra posición lo que es muy bueno para formarse como un ser humano crítico y con capacidad para ver lo que está bien y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mal,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sin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juzgar”.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7504" y="297300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“Mi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tutora no solo me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ayudó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en el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ámbito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de los estudios,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sino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que también en mi vida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personal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y eso lo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agradezco mucho. Más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que mi tutora se convirtió en una persona en la cual puedo confiar, mi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amiga”.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20072" y="1086777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“Me ayudó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a ser más seguro de mi mismo y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abrir 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los ojos a cosas que antes de comenzar el programa no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tenía idea. Me abrió además muchas puertas, le doy mil 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gracias a mi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tutor”.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"/>
          <a:stretch/>
        </p:blipFill>
        <p:spPr>
          <a:xfrm>
            <a:off x="4670564" y="3053839"/>
            <a:ext cx="4447003" cy="31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0" y="546140"/>
            <a:ext cx="9144000" cy="1754326"/>
          </a:xfrm>
          <a:prstGeom prst="rect">
            <a:avLst/>
          </a:prstGeom>
          <a:solidFill>
            <a:schemeClr val="bg1">
              <a:alpha val="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L" sz="3600" dirty="0" smtClean="0">
                <a:solidFill>
                  <a:schemeClr val="accent6">
                    <a:lumMod val="75000"/>
                  </a:schemeClr>
                </a:solidFill>
              </a:rPr>
              <a:t>Te invitamos a ser tutor del Programa Tutorías 2018 y </a:t>
            </a:r>
            <a:r>
              <a:rPr lang="es-CL" sz="3600" b="1" dirty="0" smtClean="0">
                <a:solidFill>
                  <a:schemeClr val="accent6">
                    <a:lumMod val="75000"/>
                  </a:schemeClr>
                </a:solidFill>
              </a:rPr>
              <a:t>trasformar la vida de un alumno de Belén Educa.</a:t>
            </a:r>
            <a:endParaRPr lang="es-E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4"/>
          <a:stretch/>
        </p:blipFill>
        <p:spPr>
          <a:xfrm>
            <a:off x="199279" y="2497540"/>
            <a:ext cx="8685413" cy="38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" y="6522720"/>
            <a:ext cx="9144000" cy="33528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41" y="1484784"/>
            <a:ext cx="476243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1" y="132393"/>
            <a:ext cx="8417833" cy="632311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816256" y="2128675"/>
            <a:ext cx="7572168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763"/>
              </a:lnSpc>
            </a:pPr>
            <a:r>
              <a:rPr lang="es-ES" b="1" dirty="0">
                <a:solidFill>
                  <a:schemeClr val="tx2"/>
                </a:solidFill>
              </a:rPr>
              <a:t>Fundación Belén Educa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anhela un </a:t>
            </a:r>
            <a:r>
              <a:rPr lang="es-ES" b="1" dirty="0">
                <a:solidFill>
                  <a:srgbClr val="00B050"/>
                </a:solidFill>
              </a:rPr>
              <a:t>país más justo y solidario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, donde todos tengan la posibilidad de forjar sus talentos, en especial aquellos niños, niñas y jóvenes a quienes la vida les ha ofrecido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menos oportunidades.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Tiene la profunda convicción de que todo ser humano, por </a:t>
            </a:r>
            <a:r>
              <a:rPr lang="es-ES" b="1" dirty="0">
                <a:solidFill>
                  <a:srgbClr val="C00000"/>
                </a:solidFill>
              </a:rPr>
              <a:t>ser hijo de Dios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, tiene el derecho a desarrollarse en plenitud.</a:t>
            </a:r>
            <a:endParaRPr lang="es-ES" sz="1800" dirty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 rot="1310218">
            <a:off x="6265517" y="1454432"/>
            <a:ext cx="2647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00B050"/>
                </a:solidFill>
                <a:latin typeface="Georgia Belle" panose="02000603000000000000" pitchFamily="2" charset="0"/>
                <a:ea typeface="Georgia Belle" panose="02000603000000000000" pitchFamily="2" charset="0"/>
              </a:rPr>
              <a:t>Colegio gratuitos</a:t>
            </a:r>
            <a:endParaRPr lang="es-ES" sz="2800" b="1" dirty="0">
              <a:solidFill>
                <a:srgbClr val="00B050"/>
              </a:solidFill>
              <a:latin typeface="Georgia Belle" panose="02000603000000000000" pitchFamily="2" charset="0"/>
              <a:ea typeface="Georgia Belle" panose="02000603000000000000" pitchFamily="2" charset="0"/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6109952" y="1724780"/>
            <a:ext cx="667656" cy="415636"/>
          </a:xfrm>
          <a:custGeom>
            <a:avLst/>
            <a:gdLst>
              <a:gd name="connsiteX0" fmla="*/ 16492 w 667656"/>
              <a:gd name="connsiteY0" fmla="*/ 415636 h 415636"/>
              <a:gd name="connsiteX1" fmla="*/ 16492 w 667656"/>
              <a:gd name="connsiteY1" fmla="*/ 263236 h 415636"/>
              <a:gd name="connsiteX2" fmla="*/ 99620 w 667656"/>
              <a:gd name="connsiteY2" fmla="*/ 277090 h 415636"/>
              <a:gd name="connsiteX3" fmla="*/ 224311 w 667656"/>
              <a:gd name="connsiteY3" fmla="*/ 332509 h 415636"/>
              <a:gd name="connsiteX4" fmla="*/ 335147 w 667656"/>
              <a:gd name="connsiteY4" fmla="*/ 318654 h 415636"/>
              <a:gd name="connsiteX5" fmla="*/ 321292 w 667656"/>
              <a:gd name="connsiteY5" fmla="*/ 249381 h 415636"/>
              <a:gd name="connsiteX6" fmla="*/ 376711 w 667656"/>
              <a:gd name="connsiteY6" fmla="*/ 83127 h 415636"/>
              <a:gd name="connsiteX7" fmla="*/ 626092 w 667656"/>
              <a:gd name="connsiteY7" fmla="*/ 96981 h 415636"/>
              <a:gd name="connsiteX8" fmla="*/ 639947 w 667656"/>
              <a:gd name="connsiteY8" fmla="*/ 13854 h 415636"/>
              <a:gd name="connsiteX9" fmla="*/ 667656 w 667656"/>
              <a:gd name="connsiteY9" fmla="*/ 0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656" h="415636">
                <a:moveTo>
                  <a:pt x="16492" y="415636"/>
                </a:moveTo>
                <a:cubicBezTo>
                  <a:pt x="10873" y="387542"/>
                  <a:pt x="-17629" y="287608"/>
                  <a:pt x="16492" y="263236"/>
                </a:cubicBezTo>
                <a:cubicBezTo>
                  <a:pt x="39351" y="246908"/>
                  <a:pt x="71911" y="272472"/>
                  <a:pt x="99620" y="277090"/>
                </a:cubicBezTo>
                <a:cubicBezTo>
                  <a:pt x="198544" y="310066"/>
                  <a:pt x="158444" y="288598"/>
                  <a:pt x="224311" y="332509"/>
                </a:cubicBezTo>
                <a:lnTo>
                  <a:pt x="335147" y="318654"/>
                </a:lnTo>
                <a:cubicBezTo>
                  <a:pt x="353026" y="303329"/>
                  <a:pt x="321292" y="272929"/>
                  <a:pt x="321292" y="249381"/>
                </a:cubicBezTo>
                <a:cubicBezTo>
                  <a:pt x="321292" y="87496"/>
                  <a:pt x="291100" y="111663"/>
                  <a:pt x="376711" y="83127"/>
                </a:cubicBezTo>
                <a:cubicBezTo>
                  <a:pt x="418705" y="91526"/>
                  <a:pt x="573718" y="137717"/>
                  <a:pt x="626092" y="96981"/>
                </a:cubicBezTo>
                <a:cubicBezTo>
                  <a:pt x="648266" y="79735"/>
                  <a:pt x="628881" y="39674"/>
                  <a:pt x="639947" y="13854"/>
                </a:cubicBezTo>
                <a:cubicBezTo>
                  <a:pt x="644015" y="4363"/>
                  <a:pt x="658420" y="4618"/>
                  <a:pt x="667656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rot="19225036">
            <a:off x="848763" y="1303016"/>
            <a:ext cx="1170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tx2"/>
                </a:solidFill>
                <a:latin typeface="Georgia Belle" panose="02000603000000000000" pitchFamily="2" charset="0"/>
                <a:ea typeface="Georgia Belle" panose="02000603000000000000" pitchFamily="2" charset="0"/>
              </a:rPr>
              <a:t>17 años</a:t>
            </a:r>
            <a:endParaRPr lang="es-ES" sz="2800" b="1" dirty="0">
              <a:solidFill>
                <a:schemeClr val="tx2"/>
              </a:solidFill>
              <a:latin typeface="Georgia Belle" panose="02000603000000000000" pitchFamily="2" charset="0"/>
              <a:ea typeface="Georgia Belle" panose="02000603000000000000" pitchFamily="2" charset="0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 flipH="1" flipV="1">
            <a:off x="1763688" y="1782366"/>
            <a:ext cx="864096" cy="34630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 rot="606749">
            <a:off x="168354" y="4601535"/>
            <a:ext cx="294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>
                <a:solidFill>
                  <a:schemeClr val="accent6">
                    <a:lumMod val="75000"/>
                  </a:schemeClr>
                </a:solidFill>
                <a:latin typeface="Georgia Belle" panose="02000603000000000000" pitchFamily="2" charset="0"/>
                <a:ea typeface="Georgia Belle" panose="02000603000000000000" pitchFamily="2" charset="0"/>
              </a:rPr>
              <a:t>Trabajo en sectores vulnerables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Georgia Belle" panose="02000603000000000000" pitchFamily="2" charset="0"/>
              <a:ea typeface="Georgia Belle" panose="02000603000000000000" pitchFamily="2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3768" b="8764"/>
          <a:stretch/>
        </p:blipFill>
        <p:spPr>
          <a:xfrm>
            <a:off x="3419872" y="3289026"/>
            <a:ext cx="5760640" cy="3236318"/>
          </a:xfrm>
          <a:prstGeom prst="rect">
            <a:avLst/>
          </a:prstGeom>
        </p:spPr>
      </p:pic>
      <p:sp>
        <p:nvSpPr>
          <p:cNvPr id="20" name="19 Forma libre"/>
          <p:cNvSpPr/>
          <p:nvPr/>
        </p:nvSpPr>
        <p:spPr>
          <a:xfrm>
            <a:off x="1500736" y="3212976"/>
            <a:ext cx="3719335" cy="1462511"/>
          </a:xfrm>
          <a:custGeom>
            <a:avLst/>
            <a:gdLst>
              <a:gd name="connsiteX0" fmla="*/ 526685 w 526685"/>
              <a:gd name="connsiteY0" fmla="*/ 0 h 734291"/>
              <a:gd name="connsiteX1" fmla="*/ 346576 w 526685"/>
              <a:gd name="connsiteY1" fmla="*/ 13854 h 734291"/>
              <a:gd name="connsiteX2" fmla="*/ 305012 w 526685"/>
              <a:gd name="connsiteY2" fmla="*/ 27709 h 734291"/>
              <a:gd name="connsiteX3" fmla="*/ 291157 w 526685"/>
              <a:gd name="connsiteY3" fmla="*/ 69273 h 734291"/>
              <a:gd name="connsiteX4" fmla="*/ 305012 w 526685"/>
              <a:gd name="connsiteY4" fmla="*/ 374073 h 734291"/>
              <a:gd name="connsiteX5" fmla="*/ 318866 w 526685"/>
              <a:gd name="connsiteY5" fmla="*/ 415636 h 734291"/>
              <a:gd name="connsiteX6" fmla="*/ 346576 w 526685"/>
              <a:gd name="connsiteY6" fmla="*/ 443345 h 734291"/>
              <a:gd name="connsiteX7" fmla="*/ 332721 w 526685"/>
              <a:gd name="connsiteY7" fmla="*/ 540327 h 734291"/>
              <a:gd name="connsiteX8" fmla="*/ 291157 w 526685"/>
              <a:gd name="connsiteY8" fmla="*/ 554182 h 734291"/>
              <a:gd name="connsiteX9" fmla="*/ 55630 w 526685"/>
              <a:gd name="connsiteY9" fmla="*/ 568036 h 734291"/>
              <a:gd name="connsiteX10" fmla="*/ 14066 w 526685"/>
              <a:gd name="connsiteY10" fmla="*/ 595745 h 734291"/>
              <a:gd name="connsiteX11" fmla="*/ 212 w 526685"/>
              <a:gd name="connsiteY11" fmla="*/ 734291 h 73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6685" h="734291">
                <a:moveTo>
                  <a:pt x="526685" y="0"/>
                </a:moveTo>
                <a:cubicBezTo>
                  <a:pt x="466649" y="4618"/>
                  <a:pt x="406325" y="6385"/>
                  <a:pt x="346576" y="13854"/>
                </a:cubicBezTo>
                <a:cubicBezTo>
                  <a:pt x="332085" y="15665"/>
                  <a:pt x="315339" y="17382"/>
                  <a:pt x="305012" y="27709"/>
                </a:cubicBezTo>
                <a:cubicBezTo>
                  <a:pt x="294685" y="38036"/>
                  <a:pt x="295775" y="55418"/>
                  <a:pt x="291157" y="69273"/>
                </a:cubicBezTo>
                <a:cubicBezTo>
                  <a:pt x="295775" y="170873"/>
                  <a:pt x="296902" y="272692"/>
                  <a:pt x="305012" y="374073"/>
                </a:cubicBezTo>
                <a:cubicBezTo>
                  <a:pt x="306177" y="388630"/>
                  <a:pt x="311352" y="403113"/>
                  <a:pt x="318866" y="415636"/>
                </a:cubicBezTo>
                <a:cubicBezTo>
                  <a:pt x="325587" y="426837"/>
                  <a:pt x="337339" y="434109"/>
                  <a:pt x="346576" y="443345"/>
                </a:cubicBezTo>
                <a:cubicBezTo>
                  <a:pt x="341958" y="475672"/>
                  <a:pt x="347325" y="511119"/>
                  <a:pt x="332721" y="540327"/>
                </a:cubicBezTo>
                <a:cubicBezTo>
                  <a:pt x="326190" y="553389"/>
                  <a:pt x="305689" y="552729"/>
                  <a:pt x="291157" y="554182"/>
                </a:cubicBezTo>
                <a:cubicBezTo>
                  <a:pt x="212903" y="562007"/>
                  <a:pt x="134139" y="563418"/>
                  <a:pt x="55630" y="568036"/>
                </a:cubicBezTo>
                <a:cubicBezTo>
                  <a:pt x="41775" y="577272"/>
                  <a:pt x="21513" y="580852"/>
                  <a:pt x="14066" y="595745"/>
                </a:cubicBezTo>
                <a:cubicBezTo>
                  <a:pt x="-2825" y="629527"/>
                  <a:pt x="212" y="695213"/>
                  <a:pt x="212" y="734291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 rot="20947074">
            <a:off x="7039880" y="3461911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C00000"/>
                </a:solidFill>
                <a:latin typeface="Georgia Belle" panose="02000603000000000000" pitchFamily="2" charset="0"/>
                <a:ea typeface="Georgia Belle" panose="02000603000000000000" pitchFamily="2" charset="0"/>
              </a:rPr>
              <a:t>Formación católica</a:t>
            </a:r>
            <a:endParaRPr lang="es-ES" sz="2800" b="1" dirty="0">
              <a:solidFill>
                <a:srgbClr val="C00000"/>
              </a:solidFill>
              <a:latin typeface="Georgia Belle" panose="02000603000000000000" pitchFamily="2" charset="0"/>
              <a:ea typeface="Georgia Belle" panose="02000603000000000000" pitchFamily="2" charset="0"/>
            </a:endParaRPr>
          </a:p>
        </p:txBody>
      </p:sp>
      <p:cxnSp>
        <p:nvCxnSpPr>
          <p:cNvPr id="18" name="17 Conector curvado"/>
          <p:cNvCxnSpPr/>
          <p:nvPr/>
        </p:nvCxnSpPr>
        <p:spPr>
          <a:xfrm>
            <a:off x="6300192" y="3584191"/>
            <a:ext cx="1178768" cy="132841"/>
          </a:xfrm>
          <a:prstGeom prst="curvedConnector3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2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3" y="-1524"/>
            <a:ext cx="456307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1" y="276409"/>
            <a:ext cx="8417833" cy="63231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720"/>
            <a:ext cx="9144000" cy="33528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896036" y="1663878"/>
            <a:ext cx="40324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s-CL" sz="2600" b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es-CL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CL" sz="2000" b="1" dirty="0" smtClean="0">
                <a:solidFill>
                  <a:schemeClr val="accent5">
                    <a:lumMod val="75000"/>
                  </a:schemeClr>
                </a:solidFill>
              </a:rPr>
              <a:t>en la Región Metropolitana: Puente Alto, La Legua, Quilicura, Pudahuel, Maipú, Santiago, La Pintana y Cerro Navia.</a:t>
            </a:r>
          </a:p>
          <a:p>
            <a:pPr>
              <a:lnSpc>
                <a:spcPts val="2300"/>
              </a:lnSpc>
            </a:pPr>
            <a:endParaRPr lang="es-CL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ts val="2300"/>
              </a:lnSpc>
            </a:pPr>
            <a:r>
              <a:rPr lang="es-CL" sz="2600" b="1" dirty="0" smtClean="0">
                <a:solidFill>
                  <a:schemeClr val="accent2">
                    <a:lumMod val="75000"/>
                  </a:schemeClr>
                </a:solidFill>
              </a:rPr>
              <a:t>+1</a:t>
            </a:r>
            <a:r>
              <a:rPr lang="es-CL" sz="2000" b="1" dirty="0" smtClean="0">
                <a:solidFill>
                  <a:schemeClr val="accent5">
                    <a:lumMod val="75000"/>
                  </a:schemeClr>
                </a:solidFill>
              </a:rPr>
              <a:t> en La Unión, Región de Los Ríos.</a:t>
            </a:r>
            <a:endParaRPr lang="es-CL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896036" y="1156583"/>
            <a:ext cx="23042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s-CL" sz="4400" b="1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es-CL" sz="4400" b="1" dirty="0" smtClean="0"/>
              <a:t>       </a:t>
            </a:r>
            <a:r>
              <a:rPr lang="es-CL" sz="2400" b="1" dirty="0" smtClean="0">
                <a:solidFill>
                  <a:schemeClr val="accent3">
                    <a:lumMod val="75000"/>
                  </a:schemeClr>
                </a:solidFill>
              </a:rPr>
              <a:t>colegios</a:t>
            </a:r>
          </a:p>
          <a:p>
            <a:pPr>
              <a:lnSpc>
                <a:spcPts val="1500"/>
              </a:lnSpc>
            </a:pPr>
            <a:endParaRPr lang="es-CL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ts val="1500"/>
              </a:lnSpc>
            </a:pPr>
            <a:endParaRPr lang="es-CL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328084" y="3964895"/>
            <a:ext cx="2808312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s-CL" sz="4800" b="1" dirty="0" smtClean="0">
                <a:solidFill>
                  <a:schemeClr val="accent4">
                    <a:lumMod val="75000"/>
                  </a:schemeClr>
                </a:solidFill>
              </a:rPr>
              <a:t>14.073</a:t>
            </a:r>
          </a:p>
          <a:p>
            <a:pPr>
              <a:lnSpc>
                <a:spcPts val="1700"/>
              </a:lnSpc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</a:rPr>
              <a:t>alumnos de </a:t>
            </a:r>
            <a:r>
              <a:rPr lang="es-CL" sz="2000" b="1" dirty="0" err="1" smtClean="0">
                <a:solidFill>
                  <a:schemeClr val="accent2">
                    <a:lumMod val="50000"/>
                  </a:schemeClr>
                </a:solidFill>
              </a:rPr>
              <a:t>Prekínder</a:t>
            </a: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</a:rPr>
              <a:t> a IV medio.  </a:t>
            </a:r>
          </a:p>
          <a:p>
            <a:pPr>
              <a:lnSpc>
                <a:spcPts val="1700"/>
              </a:lnSpc>
            </a:pP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</a:p>
          <a:p>
            <a:pPr>
              <a:lnSpc>
                <a:spcPts val="1700"/>
              </a:lnSpc>
            </a:pPr>
            <a:endParaRPr lang="es-CL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ts val="1700"/>
              </a:lnSpc>
            </a:pPr>
            <a:endParaRPr lang="es-CL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ts val="1700"/>
              </a:lnSpc>
            </a:pPr>
            <a:endParaRPr lang="es-CL" sz="5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ts val="1700"/>
              </a:lnSpc>
            </a:pPr>
            <a:r>
              <a:rPr lang="es-CL" sz="3200" b="1" dirty="0" smtClean="0">
                <a:solidFill>
                  <a:srgbClr val="C00000"/>
                </a:solidFill>
              </a:rPr>
              <a:t>+1.500</a:t>
            </a:r>
            <a:r>
              <a:rPr lang="es-CL" sz="2000" b="1" dirty="0" smtClean="0">
                <a:solidFill>
                  <a:schemeClr val="accent2">
                    <a:lumMod val="50000"/>
                  </a:schemeClr>
                </a:solidFill>
              </a:rPr>
              <a:t> profesores y asistentes de la educación.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588224" y="4725144"/>
            <a:ext cx="216024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s-CL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10.500</a:t>
            </a:r>
          </a:p>
          <a:p>
            <a:pPr>
              <a:lnSpc>
                <a:spcPts val="1700"/>
              </a:lnSpc>
            </a:pPr>
            <a:r>
              <a:rPr lang="es-CL" sz="2400" b="1" dirty="0" smtClean="0">
                <a:solidFill>
                  <a:schemeClr val="accent6">
                    <a:lumMod val="75000"/>
                  </a:schemeClr>
                </a:solidFill>
              </a:rPr>
              <a:t>familias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6543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>
          <a:xfrm>
            <a:off x="4287759" y="3010248"/>
            <a:ext cx="4856241" cy="368273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1" y="132393"/>
            <a:ext cx="8417833" cy="632311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30631" y="1242693"/>
            <a:ext cx="3246480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s-CL" sz="6000" b="1" dirty="0" smtClean="0">
                <a:solidFill>
                  <a:srgbClr val="0070C0"/>
                </a:solidFill>
              </a:rPr>
              <a:t> </a:t>
            </a:r>
            <a:r>
              <a:rPr lang="es-CL" sz="6000" b="1" dirty="0" smtClean="0">
                <a:solidFill>
                  <a:srgbClr val="FFCC00"/>
                </a:solidFill>
              </a:rPr>
              <a:t>50,1%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436096" y="1480406"/>
            <a:ext cx="3022007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CL" sz="6000" b="1" dirty="0" smtClean="0">
                <a:solidFill>
                  <a:srgbClr val="0070C0"/>
                </a:solidFill>
              </a:rPr>
              <a:t>94,63%</a:t>
            </a:r>
            <a:endParaRPr lang="es-CL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ts val="2500"/>
              </a:lnSpc>
            </a:pPr>
            <a:r>
              <a:rPr lang="es-CL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asistencia promedio.</a:t>
            </a:r>
            <a:endParaRPr lang="es-CL" b="1" dirty="0">
              <a:solidFill>
                <a:srgbClr val="C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132919" y="3573016"/>
            <a:ext cx="2664296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CL" sz="3600" b="1" dirty="0" smtClean="0">
                <a:solidFill>
                  <a:srgbClr val="00B050"/>
                </a:solidFill>
              </a:rPr>
              <a:t>IVE</a:t>
            </a:r>
            <a:r>
              <a:rPr lang="es-CL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CL" sz="4800" b="1" dirty="0" smtClean="0">
                <a:solidFill>
                  <a:srgbClr val="FF0000"/>
                </a:solidFill>
              </a:rPr>
              <a:t>71%</a:t>
            </a:r>
            <a:r>
              <a:rPr lang="es-CL" sz="2000" b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ts val="1700"/>
              </a:lnSpc>
            </a:pPr>
            <a:r>
              <a:rPr lang="es-CL" b="1" dirty="0" smtClean="0">
                <a:solidFill>
                  <a:schemeClr val="accent3">
                    <a:lumMod val="75000"/>
                  </a:schemeClr>
                </a:solidFill>
              </a:rPr>
              <a:t>(Índice de Vulnerabilidad Escolar).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63635" y="1645836"/>
            <a:ext cx="496855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CL" sz="3000" b="1" dirty="0" smtClean="0">
                <a:solidFill>
                  <a:srgbClr val="FFC000"/>
                </a:solidFill>
              </a:rPr>
              <a:t>Alumnos Prioritarios</a:t>
            </a:r>
            <a:endParaRPr lang="es-CL" sz="3000" b="1" dirty="0">
              <a:solidFill>
                <a:srgbClr val="FFC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30631" y="2420330"/>
            <a:ext cx="3246480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s-CL" sz="6000" b="1" dirty="0" smtClean="0">
                <a:solidFill>
                  <a:srgbClr val="0070C0"/>
                </a:solidFill>
              </a:rPr>
              <a:t> </a:t>
            </a:r>
            <a:r>
              <a:rPr lang="es-CL" sz="6000" b="1" dirty="0" smtClean="0">
                <a:solidFill>
                  <a:srgbClr val="FFCC00"/>
                </a:solidFill>
              </a:rPr>
              <a:t>31,1%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63635" y="2823473"/>
            <a:ext cx="4968552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s-CL" sz="3000" b="1" dirty="0" smtClean="0">
                <a:solidFill>
                  <a:srgbClr val="FFC000"/>
                </a:solidFill>
              </a:rPr>
              <a:t>Alumnos Preferentes</a:t>
            </a:r>
            <a:endParaRPr lang="es-CL" sz="3000" b="1" dirty="0">
              <a:solidFill>
                <a:srgbClr val="FFC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64096" y="4869457"/>
            <a:ext cx="313184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s-CL" sz="4400" b="1" dirty="0" smtClean="0">
                <a:solidFill>
                  <a:schemeClr val="accent4">
                    <a:lumMod val="75000"/>
                  </a:schemeClr>
                </a:solidFill>
              </a:rPr>
              <a:t>14,7%</a:t>
            </a:r>
          </a:p>
          <a:p>
            <a:pPr>
              <a:lnSpc>
                <a:spcPts val="1700"/>
              </a:lnSpc>
            </a:pPr>
            <a:r>
              <a:rPr lang="es-CL" b="1" dirty="0" smtClean="0">
                <a:solidFill>
                  <a:schemeClr val="accent2">
                    <a:lumMod val="50000"/>
                  </a:schemeClr>
                </a:solidFill>
              </a:rPr>
              <a:t>de alumnos con necesidades educativas especiales, permanentes o transitorias. </a:t>
            </a:r>
          </a:p>
          <a:p>
            <a:pPr>
              <a:lnSpc>
                <a:spcPts val="1700"/>
              </a:lnSpc>
            </a:pPr>
            <a:r>
              <a:rPr lang="es-CL" b="1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0158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64026" y="13451"/>
            <a:ext cx="8229600" cy="944004"/>
          </a:xfrm>
        </p:spPr>
        <p:txBody>
          <a:bodyPr>
            <a:normAutofit/>
          </a:bodyPr>
          <a:lstStyle/>
          <a:p>
            <a:r>
              <a:rPr lang="es-CL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Qué es el programa de tutorías</a:t>
            </a:r>
            <a:endParaRPr lang="es-E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449608"/>
            <a:ext cx="8352928" cy="175180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Objetivo: </a:t>
            </a:r>
            <a:r>
              <a:rPr lang="es-E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Entregar a alumnos de último año escolar, orientación personalizada en torno a inquietudes personales, académicas y laborales. Incentivándolos a continuar estudios superiores.</a:t>
            </a:r>
            <a:endParaRPr lang="es-E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3528" y="96167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Ejecutivos 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empresas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realizan acompañamiento individual 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 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joven de último año escolar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sz="2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23528" y="1902538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encuentros en 6 meses. </a:t>
            </a:r>
            <a:endParaRPr lang="es-ES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8221"/>
            <a:ext cx="9144000" cy="28240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7" y="4107423"/>
            <a:ext cx="3539760" cy="23593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4" y="4107423"/>
            <a:ext cx="3571262" cy="23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0" y="-197"/>
            <a:ext cx="8229600" cy="944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600" dirty="0" smtClean="0">
                <a:latin typeface="+mn-lt"/>
              </a:rPr>
              <a:t>Trayectoria del programa</a:t>
            </a:r>
            <a:endParaRPr lang="es-ES" sz="3600" dirty="0">
              <a:latin typeface="+mn-lt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6057" r="4104" b="8733"/>
          <a:stretch/>
        </p:blipFill>
        <p:spPr>
          <a:xfrm>
            <a:off x="395029" y="1041986"/>
            <a:ext cx="8209419" cy="537548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77418" y="-41141"/>
            <a:ext cx="8229600" cy="944004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tx2"/>
                </a:solidFill>
                <a:latin typeface="+mn-lt"/>
              </a:rPr>
              <a:t>Misión del tutor</a:t>
            </a:r>
            <a:endParaRPr lang="es-E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64029"/>
            <a:ext cx="8229600" cy="2132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El tutor deberá </a:t>
            </a:r>
            <a:r>
              <a:rPr lang="es-CL" b="1" dirty="0" smtClean="0">
                <a:solidFill>
                  <a:schemeClr val="accent2"/>
                </a:solidFill>
              </a:rPr>
              <a:t>encauzar </a:t>
            </a:r>
            <a:r>
              <a:rPr lang="es-CL" b="1" dirty="0">
                <a:solidFill>
                  <a:schemeClr val="accent2"/>
                </a:solidFill>
              </a:rPr>
              <a:t>las aptitudes, capacidades, deseos y posibilidades del alumno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para que continúe estudios superiores y luego tenga un </a:t>
            </a:r>
            <a:r>
              <a:rPr lang="es-CL" b="1" dirty="0" smtClean="0">
                <a:solidFill>
                  <a:schemeClr val="accent1">
                    <a:lumMod val="75000"/>
                  </a:schemeClr>
                </a:solidFill>
              </a:rPr>
              <a:t>buen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desarrollo </a:t>
            </a:r>
            <a:r>
              <a:rPr lang="es-CL" b="1" dirty="0" smtClean="0">
                <a:solidFill>
                  <a:schemeClr val="accent1">
                    <a:lumMod val="75000"/>
                  </a:schemeClr>
                </a:solidFill>
              </a:rPr>
              <a:t>personal y laboral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s-CL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148064" y="3068960"/>
            <a:ext cx="4032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</a:rPr>
              <a:t>Promover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competencias, habilidades y valores en los jóvenes.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Entregar herramientas para un mejor desempeño en el ámbito personal, académico y laboral.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Promover la formación de redes y apoyo.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</a:rPr>
              <a:t>Orientar al joven en su elección de estudios superiores.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834"/>
            <a:ext cx="9144000" cy="31378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6" y="3102013"/>
            <a:ext cx="4748510" cy="31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91174244"/>
              </p:ext>
            </p:extLst>
          </p:nvPr>
        </p:nvGraphicFramePr>
        <p:xfrm>
          <a:off x="4562486" y="1044828"/>
          <a:ext cx="4581513" cy="543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-464026" y="-123029"/>
            <a:ext cx="8229600" cy="944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000" dirty="0" smtClean="0">
                <a:latin typeface="Century Gothic" panose="020B0502020202020204" pitchFamily="34" charset="0"/>
              </a:rPr>
              <a:t>Metodología</a:t>
            </a:r>
            <a:endParaRPr lang="es-ES" sz="3000" dirty="0">
              <a:latin typeface="Century Gothic" panose="020B050202020202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24826"/>
          <a:stretch/>
        </p:blipFill>
        <p:spPr>
          <a:xfrm>
            <a:off x="27301" y="1466730"/>
            <a:ext cx="5145206" cy="462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80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5" y="15993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464026" y="-123029"/>
            <a:ext cx="8229600" cy="944004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entury Gothic" panose="020B0502020202020204" pitchFamily="34" charset="0"/>
              </a:rPr>
              <a:t>Metodología</a:t>
            </a:r>
            <a:endParaRPr lang="es-ES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834957"/>
              </p:ext>
            </p:extLst>
          </p:nvPr>
        </p:nvGraphicFramePr>
        <p:xfrm>
          <a:off x="218365" y="820738"/>
          <a:ext cx="8748214" cy="567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344"/>
            <a:ext cx="914400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4939</TotalTime>
  <Words>979</Words>
  <Application>Microsoft Office PowerPoint</Application>
  <PresentationFormat>Presentación en pantalla (4:3)</PresentationFormat>
  <Paragraphs>85</Paragraphs>
  <Slides>14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Qué es el programa de tutorías</vt:lpstr>
      <vt:lpstr>Presentación de PowerPoint</vt:lpstr>
      <vt:lpstr>Misión del tutor</vt:lpstr>
      <vt:lpstr>Presentación de PowerPoint</vt:lpstr>
      <vt:lpstr>Metodología</vt:lpstr>
      <vt:lpstr>Tener en cuenta</vt:lpstr>
      <vt:lpstr>Evaluación general de los alumnos </vt:lpstr>
      <vt:lpstr>Respuestas abiertas de la encuesta, ante la pregunta: “El principal aporte en tu vida del programa de Tutorías”, los alumnos dijeron: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Patricio Neira Rojas</dc:creator>
  <cp:lastModifiedBy>Marcela.Pacheco</cp:lastModifiedBy>
  <cp:revision>111</cp:revision>
  <cp:lastPrinted>2016-06-22T13:23:28Z</cp:lastPrinted>
  <dcterms:created xsi:type="dcterms:W3CDTF">2015-10-27T13:51:46Z</dcterms:created>
  <dcterms:modified xsi:type="dcterms:W3CDTF">2018-03-26T20:22:24Z</dcterms:modified>
</cp:coreProperties>
</file>